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60" r:id="rId4"/>
    <p:sldId id="261" r:id="rId5"/>
    <p:sldId id="262" r:id="rId6"/>
    <p:sldId id="268" r:id="rId7"/>
    <p:sldId id="265" r:id="rId8"/>
    <p:sldId id="266" r:id="rId9"/>
    <p:sldId id="263" r:id="rId10"/>
    <p:sldId id="264" r:id="rId11"/>
    <p:sldId id="257" r:id="rId12"/>
    <p:sldId id="269" r:id="rId13"/>
    <p:sldId id="270" r:id="rId14"/>
    <p:sldId id="271" r:id="rId15"/>
    <p:sldId id="272" r:id="rId16"/>
    <p:sldId id="273" r:id="rId17"/>
    <p:sldId id="258" r:id="rId18"/>
    <p:sldId id="274" r:id="rId19"/>
    <p:sldId id="276" r:id="rId20"/>
    <p:sldId id="275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-9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baret\Local%20Settings\Temp\synth&#232;se_lai-2-1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baret\Local%20Settings\Temp\Etude%20capteur%202010-4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baret\Local%20Settings\Temp\Etude%20capteur%202010-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autoTitleDeleted val="1"/>
    <c:plotArea>
      <c:layout>
        <c:manualLayout>
          <c:layoutTarget val="inner"/>
          <c:xMode val="edge"/>
          <c:yMode val="edge"/>
          <c:x val="0.1430856573606451"/>
          <c:y val="6.1168150614997918E-2"/>
          <c:w val="0.71848739495798197"/>
          <c:h val="0.72585890606413839"/>
        </c:manualLayout>
      </c:layout>
      <c:scatterChart>
        <c:scatterStyle val="lineMarker"/>
        <c:ser>
          <c:idx val="1"/>
          <c:order val="0"/>
          <c:tx>
            <c:strRef>
              <c:f>Feuil1!$M$2</c:f>
              <c:strCache>
                <c:ptCount val="1"/>
                <c:pt idx="0">
                  <c:v>GAIcorrigé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5"/>
            <c:spPr>
              <a:solidFill>
                <a:schemeClr val="tx1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Feuil1!$C$3:$C$6</c:f>
              <c:numCache>
                <c:formatCode>General</c:formatCode>
                <c:ptCount val="4"/>
                <c:pt idx="0">
                  <c:v>2.1</c:v>
                </c:pt>
                <c:pt idx="1">
                  <c:v>3.4</c:v>
                </c:pt>
                <c:pt idx="2">
                  <c:v>1.8</c:v>
                </c:pt>
                <c:pt idx="3">
                  <c:v>2.9</c:v>
                </c:pt>
              </c:numCache>
            </c:numRef>
          </c:xVal>
          <c:yVal>
            <c:numRef>
              <c:f>Feuil1!$M$3:$M$6</c:f>
              <c:numCache>
                <c:formatCode>General</c:formatCode>
                <c:ptCount val="4"/>
                <c:pt idx="0">
                  <c:v>2.29261722209375</c:v>
                </c:pt>
                <c:pt idx="1">
                  <c:v>3.2044588539375005</c:v>
                </c:pt>
                <c:pt idx="2">
                  <c:v>2.6522826198749967</c:v>
                </c:pt>
                <c:pt idx="3">
                  <c:v>2.3690615301111109</c:v>
                </c:pt>
              </c:numCache>
            </c:numRef>
          </c:yVal>
        </c:ser>
        <c:axId val="49797760"/>
        <c:axId val="56088832"/>
      </c:scatterChart>
      <c:valAx>
        <c:axId val="497977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PAI par@meter 03/06</a:t>
                </a:r>
              </a:p>
            </c:rich>
          </c:tx>
          <c:layout>
            <c:manualLayout>
              <c:xMode val="edge"/>
              <c:yMode val="edge"/>
              <c:x val="0.31932773109243812"/>
              <c:y val="0.88785308378508765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r-FR"/>
          </a:p>
        </c:txPr>
        <c:crossAx val="56088832"/>
        <c:crosses val="autoZero"/>
        <c:crossBetween val="midCat"/>
      </c:valAx>
      <c:valAx>
        <c:axId val="56088832"/>
        <c:scaling>
          <c:orientation val="minMax"/>
          <c:max val="4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r-FR"/>
                  <a:t>Destructive GAI</a:t>
                </a:r>
              </a:p>
            </c:rich>
          </c:tx>
          <c:layout/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r-FR"/>
          </a:p>
        </c:txPr>
        <c:crossAx val="49797760"/>
        <c:crosses val="autoZero"/>
        <c:crossBetween val="midCat"/>
        <c:majorUnit val="1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>
        <c:manualLayout>
          <c:layoutTarget val="inner"/>
          <c:xMode val="edge"/>
          <c:yMode val="edge"/>
          <c:x val="9.2671618745622422E-2"/>
          <c:y val="3.1563666481988259E-2"/>
          <c:w val="0.82509022442012681"/>
          <c:h val="0.7529422378038968"/>
        </c:manualLayout>
      </c:layout>
      <c:scatterChart>
        <c:scatterStyle val="lineMarker"/>
        <c:ser>
          <c:idx val="0"/>
          <c:order val="0"/>
          <c:tx>
            <c:v>PAR</c:v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RAY_2010!$D$2:$D$4738</c:f>
              <c:numCache>
                <c:formatCode>General</c:formatCode>
                <c:ptCount val="4737"/>
                <c:pt idx="0">
                  <c:v>50.60416666666665</c:v>
                </c:pt>
                <c:pt idx="1">
                  <c:v>50.611111111111114</c:v>
                </c:pt>
                <c:pt idx="2">
                  <c:v>50.618055555555557</c:v>
                </c:pt>
                <c:pt idx="3">
                  <c:v>50.625000000000007</c:v>
                </c:pt>
                <c:pt idx="4">
                  <c:v>50.631944444444436</c:v>
                </c:pt>
                <c:pt idx="5">
                  <c:v>50.638888888888893</c:v>
                </c:pt>
                <c:pt idx="6">
                  <c:v>50.645833333333336</c:v>
                </c:pt>
                <c:pt idx="7">
                  <c:v>50.652777777777779</c:v>
                </c:pt>
                <c:pt idx="8">
                  <c:v>50.659722222222221</c:v>
                </c:pt>
                <c:pt idx="9">
                  <c:v>50.66666666666665</c:v>
                </c:pt>
                <c:pt idx="10">
                  <c:v>50.673611111111114</c:v>
                </c:pt>
                <c:pt idx="11">
                  <c:v>50.680555555555557</c:v>
                </c:pt>
                <c:pt idx="12">
                  <c:v>50.6875</c:v>
                </c:pt>
                <c:pt idx="13">
                  <c:v>50.694444444444436</c:v>
                </c:pt>
                <c:pt idx="14">
                  <c:v>50.701388888888893</c:v>
                </c:pt>
                <c:pt idx="15">
                  <c:v>50.708333333333343</c:v>
                </c:pt>
                <c:pt idx="16">
                  <c:v>50.715277777777779</c:v>
                </c:pt>
                <c:pt idx="17">
                  <c:v>50.722222222222229</c:v>
                </c:pt>
                <c:pt idx="18">
                  <c:v>50.729166666666657</c:v>
                </c:pt>
                <c:pt idx="19">
                  <c:v>50.736111111111121</c:v>
                </c:pt>
                <c:pt idx="20">
                  <c:v>50.743055555555557</c:v>
                </c:pt>
                <c:pt idx="21">
                  <c:v>50.75</c:v>
                </c:pt>
                <c:pt idx="22">
                  <c:v>50.756944444444436</c:v>
                </c:pt>
                <c:pt idx="23">
                  <c:v>50.763888888888893</c:v>
                </c:pt>
                <c:pt idx="24">
                  <c:v>50.770833333333336</c:v>
                </c:pt>
                <c:pt idx="25">
                  <c:v>50.777777777777779</c:v>
                </c:pt>
                <c:pt idx="26">
                  <c:v>50.784722222222221</c:v>
                </c:pt>
                <c:pt idx="27">
                  <c:v>50.79166666666665</c:v>
                </c:pt>
                <c:pt idx="28">
                  <c:v>50.798611111111121</c:v>
                </c:pt>
                <c:pt idx="29">
                  <c:v>50.805555555555557</c:v>
                </c:pt>
                <c:pt idx="30">
                  <c:v>50.8125</c:v>
                </c:pt>
                <c:pt idx="31">
                  <c:v>50.819444444444429</c:v>
                </c:pt>
                <c:pt idx="32">
                  <c:v>50.826388888888893</c:v>
                </c:pt>
                <c:pt idx="33">
                  <c:v>50.833333333333336</c:v>
                </c:pt>
                <c:pt idx="34">
                  <c:v>50.840277777777771</c:v>
                </c:pt>
                <c:pt idx="35">
                  <c:v>50.847222222222214</c:v>
                </c:pt>
                <c:pt idx="36">
                  <c:v>50.854166666666643</c:v>
                </c:pt>
                <c:pt idx="37">
                  <c:v>50.861111111111114</c:v>
                </c:pt>
                <c:pt idx="38">
                  <c:v>50.868055555555557</c:v>
                </c:pt>
                <c:pt idx="39">
                  <c:v>50.875</c:v>
                </c:pt>
                <c:pt idx="40">
                  <c:v>50.881944444444429</c:v>
                </c:pt>
                <c:pt idx="41">
                  <c:v>50.888888888888886</c:v>
                </c:pt>
                <c:pt idx="42">
                  <c:v>50.895833333333336</c:v>
                </c:pt>
                <c:pt idx="43">
                  <c:v>50.902777777777779</c:v>
                </c:pt>
                <c:pt idx="44">
                  <c:v>50.909722222222221</c:v>
                </c:pt>
                <c:pt idx="45">
                  <c:v>50.916666666666643</c:v>
                </c:pt>
                <c:pt idx="46">
                  <c:v>50.923611111111114</c:v>
                </c:pt>
                <c:pt idx="47">
                  <c:v>50.930555555555557</c:v>
                </c:pt>
                <c:pt idx="48">
                  <c:v>50.9375</c:v>
                </c:pt>
                <c:pt idx="49">
                  <c:v>50.944444444444429</c:v>
                </c:pt>
                <c:pt idx="50">
                  <c:v>50.951388888888886</c:v>
                </c:pt>
                <c:pt idx="51">
                  <c:v>50.958333333333336</c:v>
                </c:pt>
                <c:pt idx="52">
                  <c:v>50.965277777777779</c:v>
                </c:pt>
                <c:pt idx="53">
                  <c:v>50.972222222222221</c:v>
                </c:pt>
                <c:pt idx="54">
                  <c:v>50.97916666666665</c:v>
                </c:pt>
                <c:pt idx="55">
                  <c:v>50.986111111111114</c:v>
                </c:pt>
                <c:pt idx="56">
                  <c:v>50.993055555555557</c:v>
                </c:pt>
                <c:pt idx="57">
                  <c:v>51</c:v>
                </c:pt>
                <c:pt idx="58">
                  <c:v>51.006944444444436</c:v>
                </c:pt>
                <c:pt idx="59">
                  <c:v>51.013888888888886</c:v>
                </c:pt>
                <c:pt idx="60">
                  <c:v>51.020833333333336</c:v>
                </c:pt>
                <c:pt idx="61">
                  <c:v>51.027777777777779</c:v>
                </c:pt>
                <c:pt idx="62">
                  <c:v>51.034722222222221</c:v>
                </c:pt>
                <c:pt idx="63">
                  <c:v>51.041666666666643</c:v>
                </c:pt>
                <c:pt idx="64">
                  <c:v>51.048611111111114</c:v>
                </c:pt>
                <c:pt idx="65">
                  <c:v>51.055555555555557</c:v>
                </c:pt>
                <c:pt idx="66">
                  <c:v>51.062500000000007</c:v>
                </c:pt>
                <c:pt idx="67">
                  <c:v>51.069444444444436</c:v>
                </c:pt>
                <c:pt idx="68">
                  <c:v>51.076388888888893</c:v>
                </c:pt>
                <c:pt idx="69">
                  <c:v>51.083333333333336</c:v>
                </c:pt>
                <c:pt idx="70">
                  <c:v>51.090277777777779</c:v>
                </c:pt>
                <c:pt idx="71">
                  <c:v>51.097222222222221</c:v>
                </c:pt>
                <c:pt idx="72">
                  <c:v>51.10416666666665</c:v>
                </c:pt>
                <c:pt idx="73">
                  <c:v>51.111111111111114</c:v>
                </c:pt>
                <c:pt idx="74">
                  <c:v>51.118055555555557</c:v>
                </c:pt>
                <c:pt idx="75">
                  <c:v>51.125000000000007</c:v>
                </c:pt>
                <c:pt idx="76">
                  <c:v>51.131944444444436</c:v>
                </c:pt>
                <c:pt idx="77">
                  <c:v>51.138888888888893</c:v>
                </c:pt>
                <c:pt idx="78">
                  <c:v>51.145833333333336</c:v>
                </c:pt>
                <c:pt idx="79">
                  <c:v>51.152777777777779</c:v>
                </c:pt>
                <c:pt idx="80">
                  <c:v>51.159722222222221</c:v>
                </c:pt>
                <c:pt idx="81">
                  <c:v>51.16666666666665</c:v>
                </c:pt>
                <c:pt idx="82">
                  <c:v>51.173611111111114</c:v>
                </c:pt>
                <c:pt idx="83">
                  <c:v>51.180555555555557</c:v>
                </c:pt>
                <c:pt idx="84">
                  <c:v>51.1875</c:v>
                </c:pt>
                <c:pt idx="85">
                  <c:v>51.194444444444436</c:v>
                </c:pt>
                <c:pt idx="86">
                  <c:v>51.201388888888893</c:v>
                </c:pt>
                <c:pt idx="87">
                  <c:v>51.208333333333343</c:v>
                </c:pt>
                <c:pt idx="88">
                  <c:v>51.215277777777779</c:v>
                </c:pt>
                <c:pt idx="89">
                  <c:v>51.222222222222229</c:v>
                </c:pt>
                <c:pt idx="90">
                  <c:v>51.229166666666657</c:v>
                </c:pt>
                <c:pt idx="91">
                  <c:v>51.236111111111121</c:v>
                </c:pt>
                <c:pt idx="92">
                  <c:v>51.243055555555557</c:v>
                </c:pt>
                <c:pt idx="93">
                  <c:v>51.25</c:v>
                </c:pt>
                <c:pt idx="94">
                  <c:v>51.256944444444436</c:v>
                </c:pt>
                <c:pt idx="95">
                  <c:v>51.263888888888893</c:v>
                </c:pt>
                <c:pt idx="96">
                  <c:v>51.270833333333336</c:v>
                </c:pt>
                <c:pt idx="97">
                  <c:v>51.277777777777779</c:v>
                </c:pt>
                <c:pt idx="98">
                  <c:v>51.284722222222221</c:v>
                </c:pt>
                <c:pt idx="99">
                  <c:v>51.29166666666665</c:v>
                </c:pt>
                <c:pt idx="100">
                  <c:v>51.298611111111121</c:v>
                </c:pt>
                <c:pt idx="101">
                  <c:v>51.305555555555557</c:v>
                </c:pt>
                <c:pt idx="102">
                  <c:v>51.3125</c:v>
                </c:pt>
                <c:pt idx="103">
                  <c:v>51.319444444444429</c:v>
                </c:pt>
                <c:pt idx="104">
                  <c:v>51.326388888888893</c:v>
                </c:pt>
                <c:pt idx="105">
                  <c:v>51.333333333333336</c:v>
                </c:pt>
                <c:pt idx="106">
                  <c:v>51.340277777777771</c:v>
                </c:pt>
                <c:pt idx="107">
                  <c:v>51.347222222222214</c:v>
                </c:pt>
                <c:pt idx="108">
                  <c:v>51.354166666666643</c:v>
                </c:pt>
                <c:pt idx="109">
                  <c:v>51.361111111111114</c:v>
                </c:pt>
                <c:pt idx="110">
                  <c:v>51.368055555555557</c:v>
                </c:pt>
                <c:pt idx="111">
                  <c:v>51.375</c:v>
                </c:pt>
                <c:pt idx="112">
                  <c:v>51.381944444444429</c:v>
                </c:pt>
                <c:pt idx="113">
                  <c:v>51.388888888888886</c:v>
                </c:pt>
                <c:pt idx="114">
                  <c:v>51.395833333333336</c:v>
                </c:pt>
                <c:pt idx="115">
                  <c:v>51.402777777777779</c:v>
                </c:pt>
                <c:pt idx="116">
                  <c:v>51.409722222222221</c:v>
                </c:pt>
                <c:pt idx="117">
                  <c:v>51.416666666666643</c:v>
                </c:pt>
                <c:pt idx="118">
                  <c:v>51.423611111111114</c:v>
                </c:pt>
                <c:pt idx="119">
                  <c:v>51.430555555555557</c:v>
                </c:pt>
                <c:pt idx="120">
                  <c:v>51.4375</c:v>
                </c:pt>
                <c:pt idx="121">
                  <c:v>51.444444444444429</c:v>
                </c:pt>
                <c:pt idx="122">
                  <c:v>51.451388888888886</c:v>
                </c:pt>
                <c:pt idx="123">
                  <c:v>51.458333333333336</c:v>
                </c:pt>
                <c:pt idx="124">
                  <c:v>51.465277777777779</c:v>
                </c:pt>
                <c:pt idx="125">
                  <c:v>51.472222222222221</c:v>
                </c:pt>
                <c:pt idx="126">
                  <c:v>51.47916666666665</c:v>
                </c:pt>
                <c:pt idx="127">
                  <c:v>51.486111111111114</c:v>
                </c:pt>
                <c:pt idx="128">
                  <c:v>51.493055555555557</c:v>
                </c:pt>
                <c:pt idx="129">
                  <c:v>51.5</c:v>
                </c:pt>
                <c:pt idx="130">
                  <c:v>51.506944444444436</c:v>
                </c:pt>
                <c:pt idx="131">
                  <c:v>51.513888888888886</c:v>
                </c:pt>
                <c:pt idx="132">
                  <c:v>51.520833333333336</c:v>
                </c:pt>
                <c:pt idx="133">
                  <c:v>51.527777777777779</c:v>
                </c:pt>
                <c:pt idx="134">
                  <c:v>51.534722222222221</c:v>
                </c:pt>
                <c:pt idx="135">
                  <c:v>51.541666666666643</c:v>
                </c:pt>
                <c:pt idx="136">
                  <c:v>51.548611111111114</c:v>
                </c:pt>
                <c:pt idx="137">
                  <c:v>51.555555555555557</c:v>
                </c:pt>
                <c:pt idx="138">
                  <c:v>51.562500000000007</c:v>
                </c:pt>
                <c:pt idx="139">
                  <c:v>51.569444444444436</c:v>
                </c:pt>
                <c:pt idx="140">
                  <c:v>51.576388888888893</c:v>
                </c:pt>
                <c:pt idx="141">
                  <c:v>51.583333333333336</c:v>
                </c:pt>
                <c:pt idx="142">
                  <c:v>51.590277777777779</c:v>
                </c:pt>
                <c:pt idx="143">
                  <c:v>51.597222222222221</c:v>
                </c:pt>
                <c:pt idx="144">
                  <c:v>51.60416666666665</c:v>
                </c:pt>
                <c:pt idx="145">
                  <c:v>51.611111111111114</c:v>
                </c:pt>
                <c:pt idx="146">
                  <c:v>51.618055555555557</c:v>
                </c:pt>
                <c:pt idx="147">
                  <c:v>51.625000000000007</c:v>
                </c:pt>
                <c:pt idx="148">
                  <c:v>51.631944444444436</c:v>
                </c:pt>
                <c:pt idx="149">
                  <c:v>51.638888888888893</c:v>
                </c:pt>
                <c:pt idx="150">
                  <c:v>51.645833333333336</c:v>
                </c:pt>
                <c:pt idx="151">
                  <c:v>51.652777777777779</c:v>
                </c:pt>
                <c:pt idx="152">
                  <c:v>51.659722222222221</c:v>
                </c:pt>
                <c:pt idx="153">
                  <c:v>51.66666666666665</c:v>
                </c:pt>
                <c:pt idx="154">
                  <c:v>51.673611111111114</c:v>
                </c:pt>
                <c:pt idx="155">
                  <c:v>51.680555555555557</c:v>
                </c:pt>
                <c:pt idx="156">
                  <c:v>51.6875</c:v>
                </c:pt>
                <c:pt idx="157">
                  <c:v>51.694444444444436</c:v>
                </c:pt>
                <c:pt idx="158">
                  <c:v>51.701388888888893</c:v>
                </c:pt>
                <c:pt idx="159">
                  <c:v>51.708333333333343</c:v>
                </c:pt>
                <c:pt idx="160">
                  <c:v>51.715277777777779</c:v>
                </c:pt>
                <c:pt idx="161">
                  <c:v>51.722222222222229</c:v>
                </c:pt>
                <c:pt idx="162">
                  <c:v>51.729166666666657</c:v>
                </c:pt>
                <c:pt idx="163">
                  <c:v>51.736111111111121</c:v>
                </c:pt>
                <c:pt idx="164">
                  <c:v>51.743055555555557</c:v>
                </c:pt>
                <c:pt idx="165">
                  <c:v>51.75</c:v>
                </c:pt>
                <c:pt idx="166">
                  <c:v>51.756944444444436</c:v>
                </c:pt>
                <c:pt idx="167">
                  <c:v>51.763888888888893</c:v>
                </c:pt>
                <c:pt idx="168">
                  <c:v>51.770833333333336</c:v>
                </c:pt>
                <c:pt idx="169">
                  <c:v>51.777777777777779</c:v>
                </c:pt>
                <c:pt idx="170">
                  <c:v>51.784722222222221</c:v>
                </c:pt>
                <c:pt idx="171">
                  <c:v>51.79166666666665</c:v>
                </c:pt>
                <c:pt idx="172">
                  <c:v>51.798611111111121</c:v>
                </c:pt>
                <c:pt idx="173">
                  <c:v>51.805555555555557</c:v>
                </c:pt>
                <c:pt idx="174">
                  <c:v>51.8125</c:v>
                </c:pt>
                <c:pt idx="175">
                  <c:v>51.819444444444429</c:v>
                </c:pt>
                <c:pt idx="176">
                  <c:v>51.826388888888893</c:v>
                </c:pt>
                <c:pt idx="177">
                  <c:v>51.833333333333336</c:v>
                </c:pt>
                <c:pt idx="178">
                  <c:v>51.840277777777771</c:v>
                </c:pt>
                <c:pt idx="179">
                  <c:v>51.847222222222214</c:v>
                </c:pt>
                <c:pt idx="180">
                  <c:v>51.854166666666643</c:v>
                </c:pt>
                <c:pt idx="181">
                  <c:v>51.861111111111114</c:v>
                </c:pt>
                <c:pt idx="182">
                  <c:v>51.868055555555557</c:v>
                </c:pt>
                <c:pt idx="183">
                  <c:v>51.875</c:v>
                </c:pt>
                <c:pt idx="184">
                  <c:v>51.881944444444429</c:v>
                </c:pt>
                <c:pt idx="185">
                  <c:v>51.888888888888886</c:v>
                </c:pt>
                <c:pt idx="186">
                  <c:v>51.895833333333336</c:v>
                </c:pt>
                <c:pt idx="187">
                  <c:v>51.902777777777779</c:v>
                </c:pt>
                <c:pt idx="188">
                  <c:v>51.909722222222221</c:v>
                </c:pt>
                <c:pt idx="189">
                  <c:v>51.916666666666643</c:v>
                </c:pt>
                <c:pt idx="190">
                  <c:v>51.923611111111114</c:v>
                </c:pt>
                <c:pt idx="191">
                  <c:v>51.930555555555557</c:v>
                </c:pt>
                <c:pt idx="192">
                  <c:v>51.9375</c:v>
                </c:pt>
                <c:pt idx="193">
                  <c:v>51.944444444444429</c:v>
                </c:pt>
                <c:pt idx="194">
                  <c:v>51.951388888888886</c:v>
                </c:pt>
                <c:pt idx="195">
                  <c:v>51.958333333333336</c:v>
                </c:pt>
                <c:pt idx="196">
                  <c:v>51.965277777777779</c:v>
                </c:pt>
                <c:pt idx="197">
                  <c:v>51.972222222222221</c:v>
                </c:pt>
                <c:pt idx="198">
                  <c:v>51.97916666666665</c:v>
                </c:pt>
                <c:pt idx="199">
                  <c:v>51.986111111111114</c:v>
                </c:pt>
                <c:pt idx="200">
                  <c:v>51.993055555555557</c:v>
                </c:pt>
                <c:pt idx="201">
                  <c:v>52</c:v>
                </c:pt>
                <c:pt idx="202">
                  <c:v>52.006944444444436</c:v>
                </c:pt>
                <c:pt idx="203">
                  <c:v>52.013888888888886</c:v>
                </c:pt>
                <c:pt idx="204">
                  <c:v>52.020833333333336</c:v>
                </c:pt>
                <c:pt idx="205">
                  <c:v>52.027777777777779</c:v>
                </c:pt>
                <c:pt idx="206">
                  <c:v>52.034722222222221</c:v>
                </c:pt>
                <c:pt idx="207">
                  <c:v>52.041666666666643</c:v>
                </c:pt>
                <c:pt idx="208">
                  <c:v>52.048611111111114</c:v>
                </c:pt>
                <c:pt idx="209">
                  <c:v>52.055555555555557</c:v>
                </c:pt>
                <c:pt idx="210">
                  <c:v>52.062500000000007</c:v>
                </c:pt>
                <c:pt idx="211">
                  <c:v>52.069444444444436</c:v>
                </c:pt>
                <c:pt idx="212">
                  <c:v>52.076388888888893</c:v>
                </c:pt>
                <c:pt idx="213">
                  <c:v>52.083333333333336</c:v>
                </c:pt>
                <c:pt idx="214">
                  <c:v>52.090277777777779</c:v>
                </c:pt>
                <c:pt idx="215">
                  <c:v>52.097222222222221</c:v>
                </c:pt>
                <c:pt idx="216">
                  <c:v>52.10416666666665</c:v>
                </c:pt>
                <c:pt idx="217">
                  <c:v>52.111111111111114</c:v>
                </c:pt>
                <c:pt idx="218">
                  <c:v>52.118055555555557</c:v>
                </c:pt>
                <c:pt idx="219">
                  <c:v>52.125000000000007</c:v>
                </c:pt>
                <c:pt idx="220">
                  <c:v>52.131944444444436</c:v>
                </c:pt>
                <c:pt idx="221">
                  <c:v>52.138888888888893</c:v>
                </c:pt>
                <c:pt idx="222">
                  <c:v>52.145833333333336</c:v>
                </c:pt>
                <c:pt idx="223">
                  <c:v>52.152777777777779</c:v>
                </c:pt>
                <c:pt idx="224">
                  <c:v>52.159722222222221</c:v>
                </c:pt>
                <c:pt idx="225">
                  <c:v>52.16666666666665</c:v>
                </c:pt>
                <c:pt idx="226">
                  <c:v>52.173611111111114</c:v>
                </c:pt>
                <c:pt idx="227">
                  <c:v>52.180555555555557</c:v>
                </c:pt>
                <c:pt idx="228">
                  <c:v>52.1875</c:v>
                </c:pt>
                <c:pt idx="229">
                  <c:v>52.194444444444436</c:v>
                </c:pt>
                <c:pt idx="230">
                  <c:v>52.201388888888893</c:v>
                </c:pt>
                <c:pt idx="231">
                  <c:v>52.208333333333343</c:v>
                </c:pt>
                <c:pt idx="232">
                  <c:v>52.215277777777779</c:v>
                </c:pt>
                <c:pt idx="233">
                  <c:v>52.222222222222229</c:v>
                </c:pt>
                <c:pt idx="234">
                  <c:v>52.229166666666657</c:v>
                </c:pt>
                <c:pt idx="235">
                  <c:v>52.236111111111121</c:v>
                </c:pt>
                <c:pt idx="236">
                  <c:v>52.243055555555557</c:v>
                </c:pt>
                <c:pt idx="237">
                  <c:v>52.25</c:v>
                </c:pt>
                <c:pt idx="238">
                  <c:v>52.256944444444436</c:v>
                </c:pt>
                <c:pt idx="239">
                  <c:v>52.263888888888893</c:v>
                </c:pt>
                <c:pt idx="240">
                  <c:v>52.270833333333336</c:v>
                </c:pt>
                <c:pt idx="241">
                  <c:v>52.277777777777779</c:v>
                </c:pt>
                <c:pt idx="242">
                  <c:v>52.284722222222221</c:v>
                </c:pt>
                <c:pt idx="243">
                  <c:v>52.29166666666665</c:v>
                </c:pt>
                <c:pt idx="244">
                  <c:v>52.298611111111121</c:v>
                </c:pt>
                <c:pt idx="245">
                  <c:v>52.305555555555557</c:v>
                </c:pt>
                <c:pt idx="246">
                  <c:v>52.3125</c:v>
                </c:pt>
                <c:pt idx="247">
                  <c:v>52.319444444444429</c:v>
                </c:pt>
                <c:pt idx="248">
                  <c:v>52.326388888888893</c:v>
                </c:pt>
                <c:pt idx="249">
                  <c:v>52.333333333333336</c:v>
                </c:pt>
                <c:pt idx="250">
                  <c:v>52.340277777777771</c:v>
                </c:pt>
                <c:pt idx="251">
                  <c:v>52.347222222222214</c:v>
                </c:pt>
                <c:pt idx="252">
                  <c:v>52.354166666666643</c:v>
                </c:pt>
                <c:pt idx="253">
                  <c:v>52.361111111111114</c:v>
                </c:pt>
                <c:pt idx="254">
                  <c:v>52.368055555555557</c:v>
                </c:pt>
                <c:pt idx="255">
                  <c:v>52.375</c:v>
                </c:pt>
                <c:pt idx="256">
                  <c:v>52.381944444444429</c:v>
                </c:pt>
                <c:pt idx="257">
                  <c:v>52.388888888888886</c:v>
                </c:pt>
                <c:pt idx="258">
                  <c:v>52.395833333333336</c:v>
                </c:pt>
                <c:pt idx="259">
                  <c:v>52.402777777777779</c:v>
                </c:pt>
                <c:pt idx="260">
                  <c:v>52.409722222222221</c:v>
                </c:pt>
                <c:pt idx="261">
                  <c:v>52.416666666666643</c:v>
                </c:pt>
                <c:pt idx="262">
                  <c:v>52.423611111111114</c:v>
                </c:pt>
                <c:pt idx="263">
                  <c:v>52.430555555555557</c:v>
                </c:pt>
                <c:pt idx="264">
                  <c:v>52.4375</c:v>
                </c:pt>
                <c:pt idx="265">
                  <c:v>52.444444444444429</c:v>
                </c:pt>
                <c:pt idx="266">
                  <c:v>52.451388888888886</c:v>
                </c:pt>
                <c:pt idx="267">
                  <c:v>52.458333333333336</c:v>
                </c:pt>
                <c:pt idx="268">
                  <c:v>52.465277777777779</c:v>
                </c:pt>
                <c:pt idx="269">
                  <c:v>52.472222222222221</c:v>
                </c:pt>
                <c:pt idx="270">
                  <c:v>52.47916666666665</c:v>
                </c:pt>
                <c:pt idx="271">
                  <c:v>52.486111111111114</c:v>
                </c:pt>
                <c:pt idx="272">
                  <c:v>52.493055555555557</c:v>
                </c:pt>
                <c:pt idx="273">
                  <c:v>52.5</c:v>
                </c:pt>
                <c:pt idx="274">
                  <c:v>52.506944444444436</c:v>
                </c:pt>
                <c:pt idx="275">
                  <c:v>52.513888888888886</c:v>
                </c:pt>
                <c:pt idx="276">
                  <c:v>52.520833333333336</c:v>
                </c:pt>
                <c:pt idx="277">
                  <c:v>52.527777777777779</c:v>
                </c:pt>
                <c:pt idx="278">
                  <c:v>52.534722222222221</c:v>
                </c:pt>
                <c:pt idx="279">
                  <c:v>52.541666666666643</c:v>
                </c:pt>
                <c:pt idx="280">
                  <c:v>52.548611111111114</c:v>
                </c:pt>
                <c:pt idx="281">
                  <c:v>52.555555555555557</c:v>
                </c:pt>
                <c:pt idx="282">
                  <c:v>52.562500000000007</c:v>
                </c:pt>
                <c:pt idx="283">
                  <c:v>52.569444444444436</c:v>
                </c:pt>
                <c:pt idx="284">
                  <c:v>52.576388888888893</c:v>
                </c:pt>
                <c:pt idx="285">
                  <c:v>52.583333333333336</c:v>
                </c:pt>
                <c:pt idx="286">
                  <c:v>52.590277777777779</c:v>
                </c:pt>
                <c:pt idx="287">
                  <c:v>52.597222222222221</c:v>
                </c:pt>
                <c:pt idx="288">
                  <c:v>52.60416666666665</c:v>
                </c:pt>
                <c:pt idx="289">
                  <c:v>52.611111111111114</c:v>
                </c:pt>
                <c:pt idx="290">
                  <c:v>52.618055555555557</c:v>
                </c:pt>
                <c:pt idx="291">
                  <c:v>52.625000000000007</c:v>
                </c:pt>
                <c:pt idx="292">
                  <c:v>52.631944444444436</c:v>
                </c:pt>
                <c:pt idx="293">
                  <c:v>52.638888888888893</c:v>
                </c:pt>
                <c:pt idx="294">
                  <c:v>52.645833333333336</c:v>
                </c:pt>
                <c:pt idx="295">
                  <c:v>52.652777777777779</c:v>
                </c:pt>
                <c:pt idx="296">
                  <c:v>52.659722222222221</c:v>
                </c:pt>
                <c:pt idx="297">
                  <c:v>52.66666666666665</c:v>
                </c:pt>
                <c:pt idx="298">
                  <c:v>52.673611111111114</c:v>
                </c:pt>
                <c:pt idx="299">
                  <c:v>52.680555555555557</c:v>
                </c:pt>
                <c:pt idx="300">
                  <c:v>52.6875</c:v>
                </c:pt>
                <c:pt idx="301">
                  <c:v>52.694444444444436</c:v>
                </c:pt>
                <c:pt idx="302">
                  <c:v>52.701388888888893</c:v>
                </c:pt>
                <c:pt idx="303">
                  <c:v>52.708333333333343</c:v>
                </c:pt>
                <c:pt idx="304">
                  <c:v>52.715277777777779</c:v>
                </c:pt>
                <c:pt idx="305">
                  <c:v>52.722222222222229</c:v>
                </c:pt>
                <c:pt idx="306">
                  <c:v>52.729166666666657</c:v>
                </c:pt>
                <c:pt idx="307">
                  <c:v>52.736111111111121</c:v>
                </c:pt>
                <c:pt idx="308">
                  <c:v>52.743055555555557</c:v>
                </c:pt>
                <c:pt idx="309">
                  <c:v>52.75</c:v>
                </c:pt>
                <c:pt idx="310">
                  <c:v>52.756944444444436</c:v>
                </c:pt>
                <c:pt idx="311">
                  <c:v>52.763888888888893</c:v>
                </c:pt>
                <c:pt idx="312">
                  <c:v>52.770833333333336</c:v>
                </c:pt>
                <c:pt idx="313">
                  <c:v>52.777777777777779</c:v>
                </c:pt>
                <c:pt idx="314">
                  <c:v>52.784722222222221</c:v>
                </c:pt>
                <c:pt idx="315">
                  <c:v>52.79166666666665</c:v>
                </c:pt>
                <c:pt idx="316">
                  <c:v>52.798611111111121</c:v>
                </c:pt>
                <c:pt idx="317">
                  <c:v>52.805555555555557</c:v>
                </c:pt>
                <c:pt idx="318">
                  <c:v>52.8125</c:v>
                </c:pt>
                <c:pt idx="319">
                  <c:v>52.819444444444429</c:v>
                </c:pt>
                <c:pt idx="320">
                  <c:v>52.826388888888893</c:v>
                </c:pt>
                <c:pt idx="321">
                  <c:v>52.833333333333336</c:v>
                </c:pt>
                <c:pt idx="322">
                  <c:v>52.840277777777771</c:v>
                </c:pt>
                <c:pt idx="323">
                  <c:v>52.847222222222214</c:v>
                </c:pt>
                <c:pt idx="324">
                  <c:v>52.854166666666643</c:v>
                </c:pt>
                <c:pt idx="325">
                  <c:v>52.861111111111114</c:v>
                </c:pt>
                <c:pt idx="326">
                  <c:v>52.868055555555557</c:v>
                </c:pt>
                <c:pt idx="327">
                  <c:v>52.875</c:v>
                </c:pt>
                <c:pt idx="328">
                  <c:v>52.881944444444429</c:v>
                </c:pt>
                <c:pt idx="329">
                  <c:v>52.888888888888886</c:v>
                </c:pt>
                <c:pt idx="330">
                  <c:v>52.895833333333336</c:v>
                </c:pt>
                <c:pt idx="331">
                  <c:v>52.902777777777779</c:v>
                </c:pt>
                <c:pt idx="332">
                  <c:v>52.909722222222221</c:v>
                </c:pt>
                <c:pt idx="333">
                  <c:v>52.916666666666643</c:v>
                </c:pt>
                <c:pt idx="334">
                  <c:v>52.923611111111114</c:v>
                </c:pt>
                <c:pt idx="335">
                  <c:v>52.930555555555557</c:v>
                </c:pt>
                <c:pt idx="336">
                  <c:v>52.9375</c:v>
                </c:pt>
                <c:pt idx="337">
                  <c:v>52.944444444444429</c:v>
                </c:pt>
                <c:pt idx="338">
                  <c:v>52.951388888888886</c:v>
                </c:pt>
                <c:pt idx="339">
                  <c:v>52.958333333333336</c:v>
                </c:pt>
                <c:pt idx="340">
                  <c:v>52.965277777777779</c:v>
                </c:pt>
                <c:pt idx="341">
                  <c:v>52.972222222222221</c:v>
                </c:pt>
                <c:pt idx="342">
                  <c:v>52.97916666666665</c:v>
                </c:pt>
                <c:pt idx="343">
                  <c:v>52.986111111111114</c:v>
                </c:pt>
                <c:pt idx="344">
                  <c:v>52.993055555555557</c:v>
                </c:pt>
                <c:pt idx="345">
                  <c:v>53</c:v>
                </c:pt>
                <c:pt idx="346">
                  <c:v>53.006944444444436</c:v>
                </c:pt>
                <c:pt idx="347">
                  <c:v>53.013888888888886</c:v>
                </c:pt>
                <c:pt idx="348">
                  <c:v>53.020833333333336</c:v>
                </c:pt>
                <c:pt idx="349">
                  <c:v>53.027777777777779</c:v>
                </c:pt>
                <c:pt idx="350">
                  <c:v>53.034722222222221</c:v>
                </c:pt>
                <c:pt idx="351">
                  <c:v>53.041666666666643</c:v>
                </c:pt>
                <c:pt idx="352">
                  <c:v>53.048611111111114</c:v>
                </c:pt>
                <c:pt idx="353">
                  <c:v>53.055555555555557</c:v>
                </c:pt>
                <c:pt idx="354">
                  <c:v>53.062500000000007</c:v>
                </c:pt>
                <c:pt idx="355">
                  <c:v>53.069444444444436</c:v>
                </c:pt>
                <c:pt idx="356">
                  <c:v>53.076388888888893</c:v>
                </c:pt>
                <c:pt idx="357">
                  <c:v>53.083333333333336</c:v>
                </c:pt>
                <c:pt idx="358">
                  <c:v>53.090277777777779</c:v>
                </c:pt>
                <c:pt idx="359">
                  <c:v>53.097222222222221</c:v>
                </c:pt>
                <c:pt idx="360">
                  <c:v>53.10416666666665</c:v>
                </c:pt>
                <c:pt idx="361">
                  <c:v>53.111111111111114</c:v>
                </c:pt>
                <c:pt idx="362">
                  <c:v>53.118055555555557</c:v>
                </c:pt>
                <c:pt idx="363">
                  <c:v>53.125000000000007</c:v>
                </c:pt>
                <c:pt idx="364">
                  <c:v>53.131944444444436</c:v>
                </c:pt>
                <c:pt idx="365">
                  <c:v>53.138888888888893</c:v>
                </c:pt>
                <c:pt idx="366">
                  <c:v>53.145833333333336</c:v>
                </c:pt>
                <c:pt idx="367">
                  <c:v>53.152777777777779</c:v>
                </c:pt>
                <c:pt idx="368">
                  <c:v>53.159722222222221</c:v>
                </c:pt>
                <c:pt idx="369">
                  <c:v>53.16666666666665</c:v>
                </c:pt>
                <c:pt idx="370">
                  <c:v>53.173611111111114</c:v>
                </c:pt>
                <c:pt idx="371">
                  <c:v>53.180555555555557</c:v>
                </c:pt>
                <c:pt idx="372">
                  <c:v>53.1875</c:v>
                </c:pt>
                <c:pt idx="373">
                  <c:v>53.194444444444436</c:v>
                </c:pt>
                <c:pt idx="374">
                  <c:v>53.201388888888893</c:v>
                </c:pt>
                <c:pt idx="375">
                  <c:v>53.208333333333343</c:v>
                </c:pt>
                <c:pt idx="376">
                  <c:v>53.215277777777779</c:v>
                </c:pt>
                <c:pt idx="377">
                  <c:v>53.222222222222229</c:v>
                </c:pt>
                <c:pt idx="378">
                  <c:v>53.229166666666657</c:v>
                </c:pt>
                <c:pt idx="379">
                  <c:v>53.236111111111121</c:v>
                </c:pt>
                <c:pt idx="380">
                  <c:v>53.243055555555557</c:v>
                </c:pt>
                <c:pt idx="381">
                  <c:v>53.25</c:v>
                </c:pt>
                <c:pt idx="382">
                  <c:v>53.256944444444436</c:v>
                </c:pt>
                <c:pt idx="383">
                  <c:v>53.263888888888893</c:v>
                </c:pt>
                <c:pt idx="384">
                  <c:v>53.270833333333336</c:v>
                </c:pt>
                <c:pt idx="385">
                  <c:v>53.277777777777779</c:v>
                </c:pt>
                <c:pt idx="386">
                  <c:v>53.284722222222221</c:v>
                </c:pt>
                <c:pt idx="387">
                  <c:v>53.29166666666665</c:v>
                </c:pt>
                <c:pt idx="388">
                  <c:v>53.298611111111121</c:v>
                </c:pt>
                <c:pt idx="389">
                  <c:v>53.305555555555557</c:v>
                </c:pt>
                <c:pt idx="390">
                  <c:v>53.3125</c:v>
                </c:pt>
                <c:pt idx="391">
                  <c:v>53.319444444444429</c:v>
                </c:pt>
                <c:pt idx="392">
                  <c:v>53.326388888888893</c:v>
                </c:pt>
                <c:pt idx="393">
                  <c:v>53.333333333333336</c:v>
                </c:pt>
                <c:pt idx="394">
                  <c:v>53.340277777777771</c:v>
                </c:pt>
                <c:pt idx="395">
                  <c:v>53.347222222222214</c:v>
                </c:pt>
                <c:pt idx="396">
                  <c:v>53.354166666666643</c:v>
                </c:pt>
                <c:pt idx="397">
                  <c:v>53.361111111111114</c:v>
                </c:pt>
                <c:pt idx="398">
                  <c:v>53.368055555555557</c:v>
                </c:pt>
                <c:pt idx="399">
                  <c:v>53.375</c:v>
                </c:pt>
                <c:pt idx="400">
                  <c:v>53.381944444444429</c:v>
                </c:pt>
                <c:pt idx="401">
                  <c:v>53.388888888888886</c:v>
                </c:pt>
                <c:pt idx="402">
                  <c:v>53.395833333333336</c:v>
                </c:pt>
                <c:pt idx="403">
                  <c:v>53.402777777777779</c:v>
                </c:pt>
                <c:pt idx="404">
                  <c:v>53.409722222222221</c:v>
                </c:pt>
                <c:pt idx="405">
                  <c:v>53.416666666666643</c:v>
                </c:pt>
                <c:pt idx="406">
                  <c:v>53.423611111111114</c:v>
                </c:pt>
                <c:pt idx="407">
                  <c:v>53.430555555555557</c:v>
                </c:pt>
                <c:pt idx="408">
                  <c:v>53.4375</c:v>
                </c:pt>
                <c:pt idx="409">
                  <c:v>53.444444444444429</c:v>
                </c:pt>
                <c:pt idx="410">
                  <c:v>53.451388888888886</c:v>
                </c:pt>
                <c:pt idx="411">
                  <c:v>53.458333333333336</c:v>
                </c:pt>
                <c:pt idx="412">
                  <c:v>53.465277777777779</c:v>
                </c:pt>
                <c:pt idx="413">
                  <c:v>53.472222222222221</c:v>
                </c:pt>
                <c:pt idx="414">
                  <c:v>53.47916666666665</c:v>
                </c:pt>
                <c:pt idx="415">
                  <c:v>53.486111111111114</c:v>
                </c:pt>
                <c:pt idx="416">
                  <c:v>53.493055555555557</c:v>
                </c:pt>
                <c:pt idx="417">
                  <c:v>53.5</c:v>
                </c:pt>
                <c:pt idx="418">
                  <c:v>53.506944444444436</c:v>
                </c:pt>
                <c:pt idx="419">
                  <c:v>53.513888888888886</c:v>
                </c:pt>
                <c:pt idx="420">
                  <c:v>53.520833333333336</c:v>
                </c:pt>
                <c:pt idx="421">
                  <c:v>53.527777777777779</c:v>
                </c:pt>
                <c:pt idx="422">
                  <c:v>53.534722222222221</c:v>
                </c:pt>
                <c:pt idx="423">
                  <c:v>53.541666666666643</c:v>
                </c:pt>
                <c:pt idx="424">
                  <c:v>53.548611111111114</c:v>
                </c:pt>
                <c:pt idx="425">
                  <c:v>53.555555555555557</c:v>
                </c:pt>
                <c:pt idx="426">
                  <c:v>53.562500000000007</c:v>
                </c:pt>
                <c:pt idx="427">
                  <c:v>53.569444444444436</c:v>
                </c:pt>
                <c:pt idx="428">
                  <c:v>53.576388888888893</c:v>
                </c:pt>
                <c:pt idx="429">
                  <c:v>53.583333333333336</c:v>
                </c:pt>
                <c:pt idx="430">
                  <c:v>53.590277777777779</c:v>
                </c:pt>
                <c:pt idx="431">
                  <c:v>53.597222222222221</c:v>
                </c:pt>
                <c:pt idx="432">
                  <c:v>53.60416666666665</c:v>
                </c:pt>
                <c:pt idx="433">
                  <c:v>53.611111111111114</c:v>
                </c:pt>
                <c:pt idx="434">
                  <c:v>53.618055555555557</c:v>
                </c:pt>
                <c:pt idx="435">
                  <c:v>53.625000000000007</c:v>
                </c:pt>
                <c:pt idx="436">
                  <c:v>53.631944444444436</c:v>
                </c:pt>
                <c:pt idx="437">
                  <c:v>53.638888888888893</c:v>
                </c:pt>
                <c:pt idx="438">
                  <c:v>53.645833333333336</c:v>
                </c:pt>
                <c:pt idx="439">
                  <c:v>53.652777777777779</c:v>
                </c:pt>
                <c:pt idx="440">
                  <c:v>53.659722222222221</c:v>
                </c:pt>
                <c:pt idx="441">
                  <c:v>53.66666666666665</c:v>
                </c:pt>
                <c:pt idx="442">
                  <c:v>53.673611111111114</c:v>
                </c:pt>
                <c:pt idx="443">
                  <c:v>53.680555555555557</c:v>
                </c:pt>
                <c:pt idx="444">
                  <c:v>53.6875</c:v>
                </c:pt>
                <c:pt idx="445">
                  <c:v>53.694444444444436</c:v>
                </c:pt>
                <c:pt idx="446">
                  <c:v>53.701388888888893</c:v>
                </c:pt>
                <c:pt idx="447">
                  <c:v>53.708333333333343</c:v>
                </c:pt>
                <c:pt idx="448">
                  <c:v>53.715277777777779</c:v>
                </c:pt>
                <c:pt idx="449">
                  <c:v>53.722222222222229</c:v>
                </c:pt>
                <c:pt idx="450">
                  <c:v>53.729166666666657</c:v>
                </c:pt>
                <c:pt idx="451">
                  <c:v>53.736111111111121</c:v>
                </c:pt>
                <c:pt idx="452">
                  <c:v>53.743055555555557</c:v>
                </c:pt>
                <c:pt idx="453">
                  <c:v>53.75</c:v>
                </c:pt>
                <c:pt idx="454">
                  <c:v>53.756944444444436</c:v>
                </c:pt>
                <c:pt idx="455">
                  <c:v>53.763888888888893</c:v>
                </c:pt>
                <c:pt idx="456">
                  <c:v>53.770833333333336</c:v>
                </c:pt>
                <c:pt idx="457">
                  <c:v>53.777777777777779</c:v>
                </c:pt>
                <c:pt idx="458">
                  <c:v>53.784722222222221</c:v>
                </c:pt>
                <c:pt idx="459">
                  <c:v>53.79166666666665</c:v>
                </c:pt>
                <c:pt idx="460">
                  <c:v>53.798611111111121</c:v>
                </c:pt>
                <c:pt idx="461">
                  <c:v>53.805555555555557</c:v>
                </c:pt>
                <c:pt idx="462">
                  <c:v>53.8125</c:v>
                </c:pt>
                <c:pt idx="463">
                  <c:v>53.819444444444429</c:v>
                </c:pt>
                <c:pt idx="464">
                  <c:v>53.826388888888893</c:v>
                </c:pt>
                <c:pt idx="465">
                  <c:v>53.833333333333336</c:v>
                </c:pt>
                <c:pt idx="466">
                  <c:v>53.840277777777771</c:v>
                </c:pt>
                <c:pt idx="467">
                  <c:v>53.847222222222214</c:v>
                </c:pt>
                <c:pt idx="468">
                  <c:v>53.854166666666643</c:v>
                </c:pt>
                <c:pt idx="469">
                  <c:v>53.861111111111114</c:v>
                </c:pt>
                <c:pt idx="470">
                  <c:v>53.868055555555557</c:v>
                </c:pt>
                <c:pt idx="471">
                  <c:v>53.875</c:v>
                </c:pt>
                <c:pt idx="472">
                  <c:v>53.881944444444429</c:v>
                </c:pt>
                <c:pt idx="473">
                  <c:v>53.888888888888886</c:v>
                </c:pt>
                <c:pt idx="474">
                  <c:v>53.895833333333336</c:v>
                </c:pt>
                <c:pt idx="475">
                  <c:v>53.902777777777779</c:v>
                </c:pt>
                <c:pt idx="476">
                  <c:v>53.909722222222221</c:v>
                </c:pt>
                <c:pt idx="477">
                  <c:v>53.916666666666643</c:v>
                </c:pt>
                <c:pt idx="478">
                  <c:v>53.923611111111114</c:v>
                </c:pt>
                <c:pt idx="479">
                  <c:v>53.930555555555557</c:v>
                </c:pt>
                <c:pt idx="480">
                  <c:v>53.9375</c:v>
                </c:pt>
                <c:pt idx="481">
                  <c:v>53.944444444444429</c:v>
                </c:pt>
                <c:pt idx="482">
                  <c:v>53.951388888888886</c:v>
                </c:pt>
                <c:pt idx="483">
                  <c:v>53.958333333333336</c:v>
                </c:pt>
                <c:pt idx="484">
                  <c:v>53.965277777777779</c:v>
                </c:pt>
                <c:pt idx="485">
                  <c:v>53.972222222222221</c:v>
                </c:pt>
                <c:pt idx="486">
                  <c:v>53.97916666666665</c:v>
                </c:pt>
                <c:pt idx="487">
                  <c:v>53.986111111111114</c:v>
                </c:pt>
                <c:pt idx="488">
                  <c:v>53.993055555555557</c:v>
                </c:pt>
                <c:pt idx="489">
                  <c:v>54</c:v>
                </c:pt>
                <c:pt idx="490">
                  <c:v>54.006944444444436</c:v>
                </c:pt>
                <c:pt idx="491">
                  <c:v>54.013888888888886</c:v>
                </c:pt>
                <c:pt idx="492">
                  <c:v>54.020833333333336</c:v>
                </c:pt>
                <c:pt idx="493">
                  <c:v>54.027777777777779</c:v>
                </c:pt>
                <c:pt idx="494">
                  <c:v>54.034722222222221</c:v>
                </c:pt>
                <c:pt idx="495">
                  <c:v>54.041666666666643</c:v>
                </c:pt>
                <c:pt idx="496">
                  <c:v>54.048611111111114</c:v>
                </c:pt>
                <c:pt idx="497">
                  <c:v>54.055555555555557</c:v>
                </c:pt>
                <c:pt idx="498">
                  <c:v>54.062500000000007</c:v>
                </c:pt>
                <c:pt idx="499">
                  <c:v>54.069444444444436</c:v>
                </c:pt>
                <c:pt idx="500">
                  <c:v>54.076388888888893</c:v>
                </c:pt>
                <c:pt idx="501">
                  <c:v>54.083333333333336</c:v>
                </c:pt>
                <c:pt idx="502">
                  <c:v>54.090277777777779</c:v>
                </c:pt>
                <c:pt idx="503">
                  <c:v>54.097222222222221</c:v>
                </c:pt>
                <c:pt idx="504">
                  <c:v>54.10416666666665</c:v>
                </c:pt>
                <c:pt idx="505">
                  <c:v>54.111111111111114</c:v>
                </c:pt>
                <c:pt idx="506">
                  <c:v>54.118055555555557</c:v>
                </c:pt>
                <c:pt idx="507">
                  <c:v>54.125000000000007</c:v>
                </c:pt>
                <c:pt idx="508">
                  <c:v>54.131944444444436</c:v>
                </c:pt>
                <c:pt idx="509">
                  <c:v>54.138888888888893</c:v>
                </c:pt>
                <c:pt idx="510">
                  <c:v>54.145833333333336</c:v>
                </c:pt>
                <c:pt idx="511">
                  <c:v>54.152777777777779</c:v>
                </c:pt>
                <c:pt idx="512">
                  <c:v>54.159722222222221</c:v>
                </c:pt>
                <c:pt idx="513">
                  <c:v>54.16666666666665</c:v>
                </c:pt>
                <c:pt idx="514">
                  <c:v>54.173611111111114</c:v>
                </c:pt>
                <c:pt idx="515">
                  <c:v>54.180555555555557</c:v>
                </c:pt>
                <c:pt idx="516">
                  <c:v>54.1875</c:v>
                </c:pt>
                <c:pt idx="517">
                  <c:v>54.194444444444436</c:v>
                </c:pt>
                <c:pt idx="518">
                  <c:v>54.201388888888893</c:v>
                </c:pt>
                <c:pt idx="519">
                  <c:v>54.208333333333343</c:v>
                </c:pt>
                <c:pt idx="520">
                  <c:v>54.215277777777779</c:v>
                </c:pt>
                <c:pt idx="521">
                  <c:v>54.222222222222229</c:v>
                </c:pt>
                <c:pt idx="522">
                  <c:v>54.229166666666657</c:v>
                </c:pt>
                <c:pt idx="523">
                  <c:v>54.236111111111121</c:v>
                </c:pt>
                <c:pt idx="524">
                  <c:v>54.243055555555557</c:v>
                </c:pt>
                <c:pt idx="525">
                  <c:v>54.25</c:v>
                </c:pt>
                <c:pt idx="526">
                  <c:v>54.256944444444436</c:v>
                </c:pt>
                <c:pt idx="527">
                  <c:v>54.263888888888893</c:v>
                </c:pt>
                <c:pt idx="528">
                  <c:v>54.270833333333336</c:v>
                </c:pt>
                <c:pt idx="529">
                  <c:v>54.277777777777779</c:v>
                </c:pt>
                <c:pt idx="530">
                  <c:v>54.284722222222221</c:v>
                </c:pt>
                <c:pt idx="531">
                  <c:v>54.29166666666665</c:v>
                </c:pt>
                <c:pt idx="532">
                  <c:v>54.298611111111121</c:v>
                </c:pt>
                <c:pt idx="533">
                  <c:v>54.305555555555557</c:v>
                </c:pt>
                <c:pt idx="534">
                  <c:v>54.3125</c:v>
                </c:pt>
                <c:pt idx="535">
                  <c:v>54.319444444444429</c:v>
                </c:pt>
                <c:pt idx="536">
                  <c:v>54.326388888888893</c:v>
                </c:pt>
                <c:pt idx="537">
                  <c:v>54.333333333333336</c:v>
                </c:pt>
                <c:pt idx="538">
                  <c:v>54.340277777777771</c:v>
                </c:pt>
                <c:pt idx="539">
                  <c:v>54.347222222222214</c:v>
                </c:pt>
                <c:pt idx="540">
                  <c:v>54.354166666666643</c:v>
                </c:pt>
                <c:pt idx="541">
                  <c:v>54.361111111111114</c:v>
                </c:pt>
                <c:pt idx="542">
                  <c:v>54.368055555555557</c:v>
                </c:pt>
                <c:pt idx="543">
                  <c:v>54.375</c:v>
                </c:pt>
                <c:pt idx="544">
                  <c:v>54.381944444444429</c:v>
                </c:pt>
                <c:pt idx="545">
                  <c:v>54.388888888888886</c:v>
                </c:pt>
                <c:pt idx="546">
                  <c:v>54.395833333333336</c:v>
                </c:pt>
                <c:pt idx="547">
                  <c:v>54.402777777777779</c:v>
                </c:pt>
                <c:pt idx="548">
                  <c:v>54.409722222222221</c:v>
                </c:pt>
                <c:pt idx="549">
                  <c:v>54.416666666666643</c:v>
                </c:pt>
                <c:pt idx="550">
                  <c:v>54.423611111111114</c:v>
                </c:pt>
                <c:pt idx="551">
                  <c:v>54.430555555555557</c:v>
                </c:pt>
                <c:pt idx="552">
                  <c:v>54.4375</c:v>
                </c:pt>
                <c:pt idx="553">
                  <c:v>54.444444444444429</c:v>
                </c:pt>
                <c:pt idx="554">
                  <c:v>54.451388888888886</c:v>
                </c:pt>
                <c:pt idx="555">
                  <c:v>54.458333333333336</c:v>
                </c:pt>
                <c:pt idx="556">
                  <c:v>54.465277777777779</c:v>
                </c:pt>
                <c:pt idx="557">
                  <c:v>54.472222222222221</c:v>
                </c:pt>
                <c:pt idx="558">
                  <c:v>54.47916666666665</c:v>
                </c:pt>
                <c:pt idx="559">
                  <c:v>54.486111111111114</c:v>
                </c:pt>
                <c:pt idx="560">
                  <c:v>54.493055555555557</c:v>
                </c:pt>
                <c:pt idx="561">
                  <c:v>54.5</c:v>
                </c:pt>
                <c:pt idx="562">
                  <c:v>54.506944444444436</c:v>
                </c:pt>
                <c:pt idx="563">
                  <c:v>54.513888888888886</c:v>
                </c:pt>
                <c:pt idx="564">
                  <c:v>54.520833333333336</c:v>
                </c:pt>
                <c:pt idx="565">
                  <c:v>54.527777777777779</c:v>
                </c:pt>
                <c:pt idx="566">
                  <c:v>54.534722222222221</c:v>
                </c:pt>
                <c:pt idx="567">
                  <c:v>54.541666666666643</c:v>
                </c:pt>
                <c:pt idx="568">
                  <c:v>54.548611111111114</c:v>
                </c:pt>
                <c:pt idx="569">
                  <c:v>54.555555555555557</c:v>
                </c:pt>
                <c:pt idx="570">
                  <c:v>54.562500000000007</c:v>
                </c:pt>
                <c:pt idx="571">
                  <c:v>54.569444444444436</c:v>
                </c:pt>
                <c:pt idx="572">
                  <c:v>54.576388888888893</c:v>
                </c:pt>
                <c:pt idx="573">
                  <c:v>54.583333333333336</c:v>
                </c:pt>
                <c:pt idx="574">
                  <c:v>54.590277777777779</c:v>
                </c:pt>
                <c:pt idx="575">
                  <c:v>54.597222222222221</c:v>
                </c:pt>
                <c:pt idx="576">
                  <c:v>54.60416666666665</c:v>
                </c:pt>
                <c:pt idx="577">
                  <c:v>54.611111111111114</c:v>
                </c:pt>
                <c:pt idx="578">
                  <c:v>54.618055555555557</c:v>
                </c:pt>
                <c:pt idx="579">
                  <c:v>54.625000000000007</c:v>
                </c:pt>
                <c:pt idx="580">
                  <c:v>54.631944444444436</c:v>
                </c:pt>
                <c:pt idx="581">
                  <c:v>54.638888888888893</c:v>
                </c:pt>
                <c:pt idx="582">
                  <c:v>54.645833333333336</c:v>
                </c:pt>
                <c:pt idx="583">
                  <c:v>54.652777777777779</c:v>
                </c:pt>
                <c:pt idx="584">
                  <c:v>54.659722222222221</c:v>
                </c:pt>
                <c:pt idx="585">
                  <c:v>54.66666666666665</c:v>
                </c:pt>
                <c:pt idx="586">
                  <c:v>54.673611111111114</c:v>
                </c:pt>
                <c:pt idx="587">
                  <c:v>54.680555555555557</c:v>
                </c:pt>
                <c:pt idx="588">
                  <c:v>54.6875</c:v>
                </c:pt>
                <c:pt idx="589">
                  <c:v>54.694444444444436</c:v>
                </c:pt>
                <c:pt idx="590">
                  <c:v>54.701388888888893</c:v>
                </c:pt>
                <c:pt idx="591">
                  <c:v>54.708333333333343</c:v>
                </c:pt>
                <c:pt idx="592">
                  <c:v>54.715277777777779</c:v>
                </c:pt>
                <c:pt idx="593">
                  <c:v>54.722222222222229</c:v>
                </c:pt>
                <c:pt idx="594">
                  <c:v>54.729166666666657</c:v>
                </c:pt>
                <c:pt idx="595">
                  <c:v>54.736111111111121</c:v>
                </c:pt>
                <c:pt idx="596">
                  <c:v>54.743055555555557</c:v>
                </c:pt>
                <c:pt idx="597">
                  <c:v>54.75</c:v>
                </c:pt>
                <c:pt idx="598">
                  <c:v>54.756944444444436</c:v>
                </c:pt>
                <c:pt idx="599">
                  <c:v>54.763888888888893</c:v>
                </c:pt>
                <c:pt idx="600">
                  <c:v>54.770833333333336</c:v>
                </c:pt>
                <c:pt idx="601">
                  <c:v>54.777777777777779</c:v>
                </c:pt>
                <c:pt idx="602">
                  <c:v>54.784722222222221</c:v>
                </c:pt>
                <c:pt idx="603">
                  <c:v>54.79166666666665</c:v>
                </c:pt>
                <c:pt idx="604">
                  <c:v>54.798611111111121</c:v>
                </c:pt>
                <c:pt idx="605">
                  <c:v>54.805555555555557</c:v>
                </c:pt>
                <c:pt idx="606">
                  <c:v>54.8125</c:v>
                </c:pt>
                <c:pt idx="607">
                  <c:v>54.819444444444429</c:v>
                </c:pt>
                <c:pt idx="608">
                  <c:v>54.826388888888893</c:v>
                </c:pt>
                <c:pt idx="609">
                  <c:v>54.833333333333336</c:v>
                </c:pt>
                <c:pt idx="610">
                  <c:v>54.840277777777771</c:v>
                </c:pt>
                <c:pt idx="611">
                  <c:v>54.847222222222214</c:v>
                </c:pt>
                <c:pt idx="612">
                  <c:v>54.854166666666643</c:v>
                </c:pt>
                <c:pt idx="613">
                  <c:v>54.861111111111114</c:v>
                </c:pt>
                <c:pt idx="614">
                  <c:v>54.868055555555557</c:v>
                </c:pt>
                <c:pt idx="615">
                  <c:v>54.875</c:v>
                </c:pt>
                <c:pt idx="616">
                  <c:v>54.881944444444429</c:v>
                </c:pt>
                <c:pt idx="617">
                  <c:v>54.888888888888886</c:v>
                </c:pt>
                <c:pt idx="618">
                  <c:v>54.895833333333336</c:v>
                </c:pt>
                <c:pt idx="619">
                  <c:v>54.902777777777779</c:v>
                </c:pt>
                <c:pt idx="620">
                  <c:v>54.909722222222221</c:v>
                </c:pt>
                <c:pt idx="621">
                  <c:v>54.916666666666643</c:v>
                </c:pt>
                <c:pt idx="622">
                  <c:v>54.923611111111114</c:v>
                </c:pt>
                <c:pt idx="623">
                  <c:v>54.930555555555557</c:v>
                </c:pt>
                <c:pt idx="624">
                  <c:v>54.9375</c:v>
                </c:pt>
                <c:pt idx="625">
                  <c:v>54.944444444444429</c:v>
                </c:pt>
                <c:pt idx="626">
                  <c:v>54.951388888888886</c:v>
                </c:pt>
                <c:pt idx="627">
                  <c:v>54.958333333333336</c:v>
                </c:pt>
                <c:pt idx="628">
                  <c:v>54.965277777777779</c:v>
                </c:pt>
                <c:pt idx="629">
                  <c:v>54.972222222222221</c:v>
                </c:pt>
                <c:pt idx="630">
                  <c:v>54.97916666666665</c:v>
                </c:pt>
                <c:pt idx="631">
                  <c:v>54.986111111111114</c:v>
                </c:pt>
                <c:pt idx="632">
                  <c:v>54.993055555555557</c:v>
                </c:pt>
                <c:pt idx="633">
                  <c:v>55</c:v>
                </c:pt>
                <c:pt idx="634">
                  <c:v>55.006944444444436</c:v>
                </c:pt>
                <c:pt idx="635">
                  <c:v>55.013888888888886</c:v>
                </c:pt>
                <c:pt idx="636">
                  <c:v>55.020833333333336</c:v>
                </c:pt>
                <c:pt idx="637">
                  <c:v>55.027777777777779</c:v>
                </c:pt>
                <c:pt idx="638">
                  <c:v>55.034722222222221</c:v>
                </c:pt>
                <c:pt idx="639">
                  <c:v>55.041666666666643</c:v>
                </c:pt>
                <c:pt idx="640">
                  <c:v>55.048611111111114</c:v>
                </c:pt>
                <c:pt idx="641">
                  <c:v>55.055555555555557</c:v>
                </c:pt>
                <c:pt idx="642">
                  <c:v>55.062500000000007</c:v>
                </c:pt>
                <c:pt idx="643">
                  <c:v>55.069444444444436</c:v>
                </c:pt>
                <c:pt idx="644">
                  <c:v>55.076388888888893</c:v>
                </c:pt>
                <c:pt idx="645">
                  <c:v>55.083333333333336</c:v>
                </c:pt>
                <c:pt idx="646">
                  <c:v>55.090277777777779</c:v>
                </c:pt>
                <c:pt idx="647">
                  <c:v>55.097222222222221</c:v>
                </c:pt>
                <c:pt idx="648">
                  <c:v>55.10416666666665</c:v>
                </c:pt>
                <c:pt idx="649">
                  <c:v>55.111111111111114</c:v>
                </c:pt>
                <c:pt idx="650">
                  <c:v>55.118055555555557</c:v>
                </c:pt>
                <c:pt idx="651">
                  <c:v>55.125000000000007</c:v>
                </c:pt>
                <c:pt idx="652">
                  <c:v>55.131944444444436</c:v>
                </c:pt>
                <c:pt idx="653">
                  <c:v>55.138888888888893</c:v>
                </c:pt>
                <c:pt idx="654">
                  <c:v>55.145833333333336</c:v>
                </c:pt>
                <c:pt idx="655">
                  <c:v>55.152777777777779</c:v>
                </c:pt>
                <c:pt idx="656">
                  <c:v>55.159722222222221</c:v>
                </c:pt>
                <c:pt idx="657">
                  <c:v>55.16666666666665</c:v>
                </c:pt>
                <c:pt idx="658">
                  <c:v>55.173611111111114</c:v>
                </c:pt>
                <c:pt idx="659">
                  <c:v>55.180555555555557</c:v>
                </c:pt>
                <c:pt idx="660">
                  <c:v>55.1875</c:v>
                </c:pt>
                <c:pt idx="661">
                  <c:v>55.194444444444436</c:v>
                </c:pt>
                <c:pt idx="662">
                  <c:v>55.201388888888893</c:v>
                </c:pt>
                <c:pt idx="663">
                  <c:v>55.208333333333343</c:v>
                </c:pt>
                <c:pt idx="664">
                  <c:v>55.215277777777779</c:v>
                </c:pt>
                <c:pt idx="665">
                  <c:v>55.222222222222229</c:v>
                </c:pt>
                <c:pt idx="666">
                  <c:v>55.229166666666657</c:v>
                </c:pt>
                <c:pt idx="667">
                  <c:v>55.236111111111121</c:v>
                </c:pt>
                <c:pt idx="668">
                  <c:v>55.243055555555557</c:v>
                </c:pt>
                <c:pt idx="669">
                  <c:v>55.25</c:v>
                </c:pt>
                <c:pt idx="670">
                  <c:v>55.256944444444436</c:v>
                </c:pt>
                <c:pt idx="671">
                  <c:v>55.263888888888893</c:v>
                </c:pt>
                <c:pt idx="672">
                  <c:v>55.270833333333336</c:v>
                </c:pt>
                <c:pt idx="673">
                  <c:v>55.277777777777779</c:v>
                </c:pt>
                <c:pt idx="674">
                  <c:v>55.284722222222221</c:v>
                </c:pt>
                <c:pt idx="675">
                  <c:v>55.29166666666665</c:v>
                </c:pt>
                <c:pt idx="676">
                  <c:v>55.298611111111121</c:v>
                </c:pt>
                <c:pt idx="677">
                  <c:v>55.305555555555557</c:v>
                </c:pt>
                <c:pt idx="678">
                  <c:v>55.3125</c:v>
                </c:pt>
                <c:pt idx="679">
                  <c:v>55.319444444444429</c:v>
                </c:pt>
                <c:pt idx="680">
                  <c:v>55.326388888888893</c:v>
                </c:pt>
                <c:pt idx="681">
                  <c:v>55.333333333333336</c:v>
                </c:pt>
                <c:pt idx="682">
                  <c:v>55.340277777777771</c:v>
                </c:pt>
                <c:pt idx="683">
                  <c:v>55.347222222222214</c:v>
                </c:pt>
                <c:pt idx="684">
                  <c:v>55.354166666666643</c:v>
                </c:pt>
                <c:pt idx="685">
                  <c:v>55.361111111111114</c:v>
                </c:pt>
                <c:pt idx="686">
                  <c:v>55.368055555555557</c:v>
                </c:pt>
                <c:pt idx="687">
                  <c:v>55.375</c:v>
                </c:pt>
                <c:pt idx="688">
                  <c:v>55.381944444444429</c:v>
                </c:pt>
                <c:pt idx="689">
                  <c:v>55.388888888888886</c:v>
                </c:pt>
                <c:pt idx="690">
                  <c:v>55.395833333333336</c:v>
                </c:pt>
                <c:pt idx="691">
                  <c:v>55.402777777777779</c:v>
                </c:pt>
                <c:pt idx="692">
                  <c:v>55.409722222222221</c:v>
                </c:pt>
                <c:pt idx="693">
                  <c:v>55.416666666666643</c:v>
                </c:pt>
                <c:pt idx="694">
                  <c:v>55.423611111111114</c:v>
                </c:pt>
                <c:pt idx="695">
                  <c:v>55.430555555555557</c:v>
                </c:pt>
                <c:pt idx="696">
                  <c:v>55.4375</c:v>
                </c:pt>
                <c:pt idx="697">
                  <c:v>55.444444444444429</c:v>
                </c:pt>
                <c:pt idx="698">
                  <c:v>55.451388888888886</c:v>
                </c:pt>
                <c:pt idx="699">
                  <c:v>55.458333333333336</c:v>
                </c:pt>
                <c:pt idx="700">
                  <c:v>55.465277777777779</c:v>
                </c:pt>
                <c:pt idx="701">
                  <c:v>55.472222222222221</c:v>
                </c:pt>
                <c:pt idx="702">
                  <c:v>55.47916666666665</c:v>
                </c:pt>
                <c:pt idx="703">
                  <c:v>55.486111111111114</c:v>
                </c:pt>
                <c:pt idx="704">
                  <c:v>55.493055555555557</c:v>
                </c:pt>
                <c:pt idx="705">
                  <c:v>55.5</c:v>
                </c:pt>
                <c:pt idx="706">
                  <c:v>55.506944444444436</c:v>
                </c:pt>
                <c:pt idx="707">
                  <c:v>55.513888888888886</c:v>
                </c:pt>
                <c:pt idx="708">
                  <c:v>55.520833333333336</c:v>
                </c:pt>
                <c:pt idx="709">
                  <c:v>55.527777777777779</c:v>
                </c:pt>
                <c:pt idx="710">
                  <c:v>55.534722222222221</c:v>
                </c:pt>
                <c:pt idx="711">
                  <c:v>55.541666666666643</c:v>
                </c:pt>
                <c:pt idx="712">
                  <c:v>55.548611111111114</c:v>
                </c:pt>
                <c:pt idx="713">
                  <c:v>55.555555555555557</c:v>
                </c:pt>
                <c:pt idx="714">
                  <c:v>55.562500000000007</c:v>
                </c:pt>
                <c:pt idx="715">
                  <c:v>55.569444444444436</c:v>
                </c:pt>
                <c:pt idx="716">
                  <c:v>55.576388888888893</c:v>
                </c:pt>
                <c:pt idx="717">
                  <c:v>55.583333333333336</c:v>
                </c:pt>
                <c:pt idx="718">
                  <c:v>55.590277777777779</c:v>
                </c:pt>
                <c:pt idx="719">
                  <c:v>55.597222222222221</c:v>
                </c:pt>
                <c:pt idx="720">
                  <c:v>55.60416666666665</c:v>
                </c:pt>
                <c:pt idx="721">
                  <c:v>55.611111111111114</c:v>
                </c:pt>
                <c:pt idx="722">
                  <c:v>55.618055555555557</c:v>
                </c:pt>
                <c:pt idx="723">
                  <c:v>55.625000000000007</c:v>
                </c:pt>
                <c:pt idx="724">
                  <c:v>55.631944444444436</c:v>
                </c:pt>
                <c:pt idx="725">
                  <c:v>55.638888888888893</c:v>
                </c:pt>
                <c:pt idx="726">
                  <c:v>55.645833333333336</c:v>
                </c:pt>
                <c:pt idx="727">
                  <c:v>55.652777777777779</c:v>
                </c:pt>
                <c:pt idx="728">
                  <c:v>55.659722222222221</c:v>
                </c:pt>
                <c:pt idx="729">
                  <c:v>55.66666666666665</c:v>
                </c:pt>
                <c:pt idx="730">
                  <c:v>55.673611111111114</c:v>
                </c:pt>
                <c:pt idx="731">
                  <c:v>55.680555555555557</c:v>
                </c:pt>
                <c:pt idx="732">
                  <c:v>55.6875</c:v>
                </c:pt>
                <c:pt idx="733">
                  <c:v>55.694444444444436</c:v>
                </c:pt>
                <c:pt idx="734">
                  <c:v>55.701388888888893</c:v>
                </c:pt>
                <c:pt idx="735">
                  <c:v>55.708333333333343</c:v>
                </c:pt>
                <c:pt idx="736">
                  <c:v>55.715277777777779</c:v>
                </c:pt>
                <c:pt idx="737">
                  <c:v>55.722222222222229</c:v>
                </c:pt>
                <c:pt idx="738">
                  <c:v>55.729166666666657</c:v>
                </c:pt>
                <c:pt idx="739">
                  <c:v>55.736111111111121</c:v>
                </c:pt>
                <c:pt idx="740">
                  <c:v>55.743055555555557</c:v>
                </c:pt>
                <c:pt idx="741">
                  <c:v>55.75</c:v>
                </c:pt>
                <c:pt idx="742">
                  <c:v>55.756944444444436</c:v>
                </c:pt>
                <c:pt idx="743">
                  <c:v>55.763888888888893</c:v>
                </c:pt>
                <c:pt idx="744">
                  <c:v>55.770833333333336</c:v>
                </c:pt>
                <c:pt idx="745">
                  <c:v>55.777777777777779</c:v>
                </c:pt>
                <c:pt idx="746">
                  <c:v>55.784722222222221</c:v>
                </c:pt>
                <c:pt idx="747">
                  <c:v>55.79166666666665</c:v>
                </c:pt>
                <c:pt idx="748">
                  <c:v>55.798611111111121</c:v>
                </c:pt>
                <c:pt idx="749">
                  <c:v>55.805555555555557</c:v>
                </c:pt>
                <c:pt idx="750">
                  <c:v>55.8125</c:v>
                </c:pt>
                <c:pt idx="751">
                  <c:v>55.819444444444429</c:v>
                </c:pt>
                <c:pt idx="752">
                  <c:v>55.826388888888893</c:v>
                </c:pt>
                <c:pt idx="753">
                  <c:v>55.833333333333336</c:v>
                </c:pt>
                <c:pt idx="754">
                  <c:v>55.840277777777771</c:v>
                </c:pt>
                <c:pt idx="755">
                  <c:v>55.847222222222214</c:v>
                </c:pt>
                <c:pt idx="756">
                  <c:v>55.854166666666643</c:v>
                </c:pt>
                <c:pt idx="757">
                  <c:v>55.861111111111114</c:v>
                </c:pt>
                <c:pt idx="758">
                  <c:v>55.868055555555557</c:v>
                </c:pt>
                <c:pt idx="759">
                  <c:v>55.875</c:v>
                </c:pt>
                <c:pt idx="760">
                  <c:v>55.881944444444429</c:v>
                </c:pt>
                <c:pt idx="761">
                  <c:v>55.888888888888886</c:v>
                </c:pt>
                <c:pt idx="762">
                  <c:v>55.895833333333336</c:v>
                </c:pt>
                <c:pt idx="763">
                  <c:v>55.902777777777779</c:v>
                </c:pt>
                <c:pt idx="764">
                  <c:v>55.909722222222221</c:v>
                </c:pt>
                <c:pt idx="765">
                  <c:v>55.916666666666643</c:v>
                </c:pt>
                <c:pt idx="766">
                  <c:v>55.923611111111114</c:v>
                </c:pt>
                <c:pt idx="767">
                  <c:v>55.930555555555557</c:v>
                </c:pt>
                <c:pt idx="768">
                  <c:v>55.9375</c:v>
                </c:pt>
                <c:pt idx="769">
                  <c:v>55.944444444444429</c:v>
                </c:pt>
                <c:pt idx="770">
                  <c:v>55.951388888888886</c:v>
                </c:pt>
                <c:pt idx="771">
                  <c:v>55.958333333333336</c:v>
                </c:pt>
                <c:pt idx="772">
                  <c:v>55.965277777777779</c:v>
                </c:pt>
                <c:pt idx="773">
                  <c:v>55.972222222222221</c:v>
                </c:pt>
                <c:pt idx="774">
                  <c:v>55.97916666666665</c:v>
                </c:pt>
                <c:pt idx="775">
                  <c:v>55.986111111111114</c:v>
                </c:pt>
                <c:pt idx="776">
                  <c:v>55.993055555555557</c:v>
                </c:pt>
                <c:pt idx="777">
                  <c:v>56</c:v>
                </c:pt>
                <c:pt idx="778">
                  <c:v>56.006944444444436</c:v>
                </c:pt>
                <c:pt idx="779">
                  <c:v>56.013888888888886</c:v>
                </c:pt>
                <c:pt idx="780">
                  <c:v>56.020833333333336</c:v>
                </c:pt>
                <c:pt idx="781">
                  <c:v>56.027777777777779</c:v>
                </c:pt>
                <c:pt idx="782">
                  <c:v>56.034722222222221</c:v>
                </c:pt>
                <c:pt idx="783">
                  <c:v>56.041666666666643</c:v>
                </c:pt>
                <c:pt idx="784">
                  <c:v>56.048611111111114</c:v>
                </c:pt>
                <c:pt idx="785">
                  <c:v>56.055555555555557</c:v>
                </c:pt>
                <c:pt idx="786">
                  <c:v>56.062500000000007</c:v>
                </c:pt>
                <c:pt idx="787">
                  <c:v>56.069444444444436</c:v>
                </c:pt>
                <c:pt idx="788">
                  <c:v>56.076388888888893</c:v>
                </c:pt>
                <c:pt idx="789">
                  <c:v>56.083333333333336</c:v>
                </c:pt>
                <c:pt idx="790">
                  <c:v>56.090277777777779</c:v>
                </c:pt>
                <c:pt idx="791">
                  <c:v>56.097222222222221</c:v>
                </c:pt>
                <c:pt idx="792">
                  <c:v>56.10416666666665</c:v>
                </c:pt>
                <c:pt idx="793">
                  <c:v>56.111111111111114</c:v>
                </c:pt>
                <c:pt idx="794">
                  <c:v>56.118055555555557</c:v>
                </c:pt>
                <c:pt idx="795">
                  <c:v>56.125000000000007</c:v>
                </c:pt>
                <c:pt idx="796">
                  <c:v>56.131944444444436</c:v>
                </c:pt>
                <c:pt idx="797">
                  <c:v>56.138888888888893</c:v>
                </c:pt>
                <c:pt idx="798">
                  <c:v>56.145833333333336</c:v>
                </c:pt>
                <c:pt idx="799">
                  <c:v>56.152777777777779</c:v>
                </c:pt>
                <c:pt idx="800">
                  <c:v>56.159722222222221</c:v>
                </c:pt>
                <c:pt idx="801">
                  <c:v>56.16666666666665</c:v>
                </c:pt>
                <c:pt idx="802">
                  <c:v>56.173611111111114</c:v>
                </c:pt>
                <c:pt idx="803">
                  <c:v>56.180555555555557</c:v>
                </c:pt>
                <c:pt idx="804">
                  <c:v>56.1875</c:v>
                </c:pt>
                <c:pt idx="805">
                  <c:v>56.194444444444436</c:v>
                </c:pt>
                <c:pt idx="806">
                  <c:v>56.201388888888893</c:v>
                </c:pt>
                <c:pt idx="807">
                  <c:v>56.208333333333343</c:v>
                </c:pt>
                <c:pt idx="808">
                  <c:v>56.215277777777779</c:v>
                </c:pt>
                <c:pt idx="809">
                  <c:v>56.222222222222229</c:v>
                </c:pt>
                <c:pt idx="810">
                  <c:v>56.229166666666657</c:v>
                </c:pt>
                <c:pt idx="811">
                  <c:v>56.236111111111121</c:v>
                </c:pt>
                <c:pt idx="812">
                  <c:v>56.243055555555557</c:v>
                </c:pt>
                <c:pt idx="813">
                  <c:v>56.25</c:v>
                </c:pt>
                <c:pt idx="814">
                  <c:v>56.256944444444436</c:v>
                </c:pt>
                <c:pt idx="815">
                  <c:v>56.263888888888893</c:v>
                </c:pt>
                <c:pt idx="816">
                  <c:v>56.270833333333336</c:v>
                </c:pt>
                <c:pt idx="817">
                  <c:v>56.277777777777779</c:v>
                </c:pt>
                <c:pt idx="818">
                  <c:v>56.284722222222221</c:v>
                </c:pt>
                <c:pt idx="819">
                  <c:v>56.29166666666665</c:v>
                </c:pt>
                <c:pt idx="820">
                  <c:v>56.298611111111121</c:v>
                </c:pt>
                <c:pt idx="821">
                  <c:v>56.305555555555557</c:v>
                </c:pt>
                <c:pt idx="822">
                  <c:v>56.3125</c:v>
                </c:pt>
                <c:pt idx="823">
                  <c:v>56.319444444444429</c:v>
                </c:pt>
                <c:pt idx="824">
                  <c:v>56.326388888888893</c:v>
                </c:pt>
                <c:pt idx="825">
                  <c:v>56.333333333333336</c:v>
                </c:pt>
                <c:pt idx="826">
                  <c:v>56.340277777777771</c:v>
                </c:pt>
                <c:pt idx="827">
                  <c:v>56.347222222222214</c:v>
                </c:pt>
                <c:pt idx="828">
                  <c:v>56.354166666666643</c:v>
                </c:pt>
                <c:pt idx="829">
                  <c:v>56.361111111111114</c:v>
                </c:pt>
                <c:pt idx="830">
                  <c:v>56.368055555555557</c:v>
                </c:pt>
                <c:pt idx="831">
                  <c:v>56.375</c:v>
                </c:pt>
                <c:pt idx="832">
                  <c:v>56.381944444444429</c:v>
                </c:pt>
                <c:pt idx="833">
                  <c:v>56.388888888888886</c:v>
                </c:pt>
                <c:pt idx="834">
                  <c:v>56.395833333333336</c:v>
                </c:pt>
                <c:pt idx="835">
                  <c:v>56.402777777777779</c:v>
                </c:pt>
                <c:pt idx="836">
                  <c:v>56.409722222222221</c:v>
                </c:pt>
                <c:pt idx="837">
                  <c:v>56.416666666666643</c:v>
                </c:pt>
                <c:pt idx="838">
                  <c:v>56.423611111111114</c:v>
                </c:pt>
                <c:pt idx="839">
                  <c:v>56.430555555555557</c:v>
                </c:pt>
                <c:pt idx="840">
                  <c:v>56.4375</c:v>
                </c:pt>
                <c:pt idx="841">
                  <c:v>56.444444444444429</c:v>
                </c:pt>
                <c:pt idx="842">
                  <c:v>56.451388888888886</c:v>
                </c:pt>
                <c:pt idx="843">
                  <c:v>56.458333333333336</c:v>
                </c:pt>
                <c:pt idx="844">
                  <c:v>56.465277777777779</c:v>
                </c:pt>
                <c:pt idx="845">
                  <c:v>56.472222222222221</c:v>
                </c:pt>
                <c:pt idx="846">
                  <c:v>56.47916666666665</c:v>
                </c:pt>
                <c:pt idx="847">
                  <c:v>56.486111111111114</c:v>
                </c:pt>
                <c:pt idx="848">
                  <c:v>56.493055555555557</c:v>
                </c:pt>
                <c:pt idx="849">
                  <c:v>56.5</c:v>
                </c:pt>
                <c:pt idx="850">
                  <c:v>56.506944444444436</c:v>
                </c:pt>
                <c:pt idx="851">
                  <c:v>56.513888888888886</c:v>
                </c:pt>
                <c:pt idx="852">
                  <c:v>56.520833333333336</c:v>
                </c:pt>
                <c:pt idx="853">
                  <c:v>56.527777777777779</c:v>
                </c:pt>
                <c:pt idx="854">
                  <c:v>56.534722222222221</c:v>
                </c:pt>
                <c:pt idx="855">
                  <c:v>56.541666666666643</c:v>
                </c:pt>
                <c:pt idx="856">
                  <c:v>56.548611111111114</c:v>
                </c:pt>
                <c:pt idx="857">
                  <c:v>56.555555555555557</c:v>
                </c:pt>
                <c:pt idx="858">
                  <c:v>56.562500000000007</c:v>
                </c:pt>
                <c:pt idx="859">
                  <c:v>56.569444444444436</c:v>
                </c:pt>
                <c:pt idx="860">
                  <c:v>56.576388888888893</c:v>
                </c:pt>
                <c:pt idx="861">
                  <c:v>56.583333333333336</c:v>
                </c:pt>
                <c:pt idx="862">
                  <c:v>56.590277777777779</c:v>
                </c:pt>
                <c:pt idx="863">
                  <c:v>56.597222222222221</c:v>
                </c:pt>
                <c:pt idx="864">
                  <c:v>56.60416666666665</c:v>
                </c:pt>
                <c:pt idx="865">
                  <c:v>56.611111111111114</c:v>
                </c:pt>
                <c:pt idx="866">
                  <c:v>56.618055555555557</c:v>
                </c:pt>
                <c:pt idx="867">
                  <c:v>56.625000000000007</c:v>
                </c:pt>
                <c:pt idx="868">
                  <c:v>56.631944444444436</c:v>
                </c:pt>
                <c:pt idx="869">
                  <c:v>56.638888888888893</c:v>
                </c:pt>
                <c:pt idx="870">
                  <c:v>56.645833333333336</c:v>
                </c:pt>
                <c:pt idx="871">
                  <c:v>56.652777777777779</c:v>
                </c:pt>
                <c:pt idx="872">
                  <c:v>56.659722222222221</c:v>
                </c:pt>
                <c:pt idx="873">
                  <c:v>56.66666666666665</c:v>
                </c:pt>
                <c:pt idx="874">
                  <c:v>56.673611111111114</c:v>
                </c:pt>
                <c:pt idx="875">
                  <c:v>56.680555555555557</c:v>
                </c:pt>
                <c:pt idx="876">
                  <c:v>56.6875</c:v>
                </c:pt>
                <c:pt idx="877">
                  <c:v>56.694444444444436</c:v>
                </c:pt>
                <c:pt idx="878">
                  <c:v>56.701388888888893</c:v>
                </c:pt>
                <c:pt idx="879">
                  <c:v>56.708333333333343</c:v>
                </c:pt>
                <c:pt idx="880">
                  <c:v>56.715277777777779</c:v>
                </c:pt>
                <c:pt idx="881">
                  <c:v>56.722222222222229</c:v>
                </c:pt>
                <c:pt idx="882">
                  <c:v>56.729166666666657</c:v>
                </c:pt>
                <c:pt idx="883">
                  <c:v>56.736111111111121</c:v>
                </c:pt>
                <c:pt idx="884">
                  <c:v>56.743055555555557</c:v>
                </c:pt>
                <c:pt idx="885">
                  <c:v>56.75</c:v>
                </c:pt>
                <c:pt idx="886">
                  <c:v>56.756944444444436</c:v>
                </c:pt>
                <c:pt idx="887">
                  <c:v>56.763888888888893</c:v>
                </c:pt>
                <c:pt idx="888">
                  <c:v>56.770833333333336</c:v>
                </c:pt>
                <c:pt idx="889">
                  <c:v>56.777777777777779</c:v>
                </c:pt>
                <c:pt idx="890">
                  <c:v>56.784722222222221</c:v>
                </c:pt>
                <c:pt idx="891">
                  <c:v>56.79166666666665</c:v>
                </c:pt>
                <c:pt idx="892">
                  <c:v>56.798611111111121</c:v>
                </c:pt>
                <c:pt idx="893">
                  <c:v>56.805555555555557</c:v>
                </c:pt>
                <c:pt idx="894">
                  <c:v>56.8125</c:v>
                </c:pt>
                <c:pt idx="895">
                  <c:v>56.819444444444429</c:v>
                </c:pt>
                <c:pt idx="896">
                  <c:v>56.826388888888893</c:v>
                </c:pt>
                <c:pt idx="897">
                  <c:v>56.833333333333336</c:v>
                </c:pt>
                <c:pt idx="898">
                  <c:v>56.840277777777771</c:v>
                </c:pt>
                <c:pt idx="899">
                  <c:v>56.847222222222214</c:v>
                </c:pt>
                <c:pt idx="900">
                  <c:v>56.854166666666643</c:v>
                </c:pt>
                <c:pt idx="901">
                  <c:v>56.861111111111114</c:v>
                </c:pt>
                <c:pt idx="902">
                  <c:v>56.868055555555557</c:v>
                </c:pt>
                <c:pt idx="903">
                  <c:v>56.875</c:v>
                </c:pt>
                <c:pt idx="904">
                  <c:v>56.881944444444429</c:v>
                </c:pt>
                <c:pt idx="905">
                  <c:v>56.888888888888886</c:v>
                </c:pt>
                <c:pt idx="906">
                  <c:v>56.895833333333336</c:v>
                </c:pt>
                <c:pt idx="907">
                  <c:v>56.902777777777779</c:v>
                </c:pt>
                <c:pt idx="908">
                  <c:v>56.909722222222221</c:v>
                </c:pt>
                <c:pt idx="909">
                  <c:v>56.916666666666643</c:v>
                </c:pt>
                <c:pt idx="910">
                  <c:v>56.923611111111114</c:v>
                </c:pt>
                <c:pt idx="911">
                  <c:v>56.930555555555557</c:v>
                </c:pt>
                <c:pt idx="912">
                  <c:v>56.9375</c:v>
                </c:pt>
                <c:pt idx="913">
                  <c:v>56.944444444444429</c:v>
                </c:pt>
                <c:pt idx="914">
                  <c:v>56.951388888888886</c:v>
                </c:pt>
                <c:pt idx="915">
                  <c:v>56.958333333333336</c:v>
                </c:pt>
                <c:pt idx="916">
                  <c:v>56.965277777777779</c:v>
                </c:pt>
                <c:pt idx="917">
                  <c:v>56.972222222222221</c:v>
                </c:pt>
                <c:pt idx="918">
                  <c:v>56.97916666666665</c:v>
                </c:pt>
                <c:pt idx="919">
                  <c:v>56.986111111111114</c:v>
                </c:pt>
                <c:pt idx="920">
                  <c:v>56.993055555555557</c:v>
                </c:pt>
                <c:pt idx="921">
                  <c:v>57</c:v>
                </c:pt>
                <c:pt idx="922">
                  <c:v>57.006944444444436</c:v>
                </c:pt>
                <c:pt idx="923">
                  <c:v>57.013888888888886</c:v>
                </c:pt>
                <c:pt idx="924">
                  <c:v>57.020833333333336</c:v>
                </c:pt>
                <c:pt idx="925">
                  <c:v>57.027777777777779</c:v>
                </c:pt>
                <c:pt idx="926">
                  <c:v>57.034722222222221</c:v>
                </c:pt>
                <c:pt idx="927">
                  <c:v>57.041666666666643</c:v>
                </c:pt>
                <c:pt idx="928">
                  <c:v>57.048611111111114</c:v>
                </c:pt>
                <c:pt idx="929">
                  <c:v>57.055555555555557</c:v>
                </c:pt>
                <c:pt idx="930">
                  <c:v>57.062500000000007</c:v>
                </c:pt>
                <c:pt idx="931">
                  <c:v>57.069444444444436</c:v>
                </c:pt>
                <c:pt idx="932">
                  <c:v>57.076388888888893</c:v>
                </c:pt>
                <c:pt idx="933">
                  <c:v>57.083333333333336</c:v>
                </c:pt>
                <c:pt idx="934">
                  <c:v>57.090277777777779</c:v>
                </c:pt>
                <c:pt idx="935">
                  <c:v>57.097222222222221</c:v>
                </c:pt>
                <c:pt idx="936">
                  <c:v>57.10416666666665</c:v>
                </c:pt>
                <c:pt idx="937">
                  <c:v>57.111111111111114</c:v>
                </c:pt>
                <c:pt idx="938">
                  <c:v>57.118055555555557</c:v>
                </c:pt>
                <c:pt idx="939">
                  <c:v>57.125000000000007</c:v>
                </c:pt>
                <c:pt idx="940">
                  <c:v>57.131944444444436</c:v>
                </c:pt>
                <c:pt idx="941">
                  <c:v>57.138888888888893</c:v>
                </c:pt>
                <c:pt idx="942">
                  <c:v>57.145833333333336</c:v>
                </c:pt>
                <c:pt idx="943">
                  <c:v>57.152777777777779</c:v>
                </c:pt>
                <c:pt idx="944">
                  <c:v>57.159722222222221</c:v>
                </c:pt>
                <c:pt idx="945">
                  <c:v>57.16666666666665</c:v>
                </c:pt>
                <c:pt idx="946">
                  <c:v>57.173611111111114</c:v>
                </c:pt>
                <c:pt idx="947">
                  <c:v>57.180555555555557</c:v>
                </c:pt>
                <c:pt idx="948">
                  <c:v>57.1875</c:v>
                </c:pt>
                <c:pt idx="949">
                  <c:v>57.194444444444436</c:v>
                </c:pt>
                <c:pt idx="950">
                  <c:v>57.201388888888893</c:v>
                </c:pt>
                <c:pt idx="951">
                  <c:v>57.208333333333343</c:v>
                </c:pt>
                <c:pt idx="952">
                  <c:v>57.215277777777779</c:v>
                </c:pt>
                <c:pt idx="953">
                  <c:v>57.222222222222229</c:v>
                </c:pt>
                <c:pt idx="954">
                  <c:v>57.229166666666657</c:v>
                </c:pt>
                <c:pt idx="955">
                  <c:v>57.236111111111121</c:v>
                </c:pt>
                <c:pt idx="956">
                  <c:v>57.243055555555557</c:v>
                </c:pt>
                <c:pt idx="957">
                  <c:v>57.25</c:v>
                </c:pt>
                <c:pt idx="958">
                  <c:v>57.256944444444436</c:v>
                </c:pt>
                <c:pt idx="959">
                  <c:v>57.263888888888893</c:v>
                </c:pt>
                <c:pt idx="960">
                  <c:v>57.270833333333336</c:v>
                </c:pt>
                <c:pt idx="961">
                  <c:v>57.277777777777779</c:v>
                </c:pt>
                <c:pt idx="962">
                  <c:v>57.284722222222221</c:v>
                </c:pt>
                <c:pt idx="963">
                  <c:v>57.29166666666665</c:v>
                </c:pt>
                <c:pt idx="964">
                  <c:v>57.298611111111121</c:v>
                </c:pt>
                <c:pt idx="965">
                  <c:v>57.305555555555557</c:v>
                </c:pt>
                <c:pt idx="966">
                  <c:v>57.3125</c:v>
                </c:pt>
                <c:pt idx="967">
                  <c:v>57.319444444444429</c:v>
                </c:pt>
                <c:pt idx="968">
                  <c:v>57.326388888888893</c:v>
                </c:pt>
                <c:pt idx="969">
                  <c:v>57.333333333333336</c:v>
                </c:pt>
                <c:pt idx="970">
                  <c:v>57.340277777777771</c:v>
                </c:pt>
                <c:pt idx="971">
                  <c:v>57.347222222222214</c:v>
                </c:pt>
                <c:pt idx="972">
                  <c:v>57.354166666666643</c:v>
                </c:pt>
                <c:pt idx="973">
                  <c:v>57.361111111111114</c:v>
                </c:pt>
                <c:pt idx="974">
                  <c:v>57.368055555555557</c:v>
                </c:pt>
                <c:pt idx="975">
                  <c:v>57.375</c:v>
                </c:pt>
                <c:pt idx="976">
                  <c:v>57.381944444444429</c:v>
                </c:pt>
                <c:pt idx="977">
                  <c:v>57.388888888888886</c:v>
                </c:pt>
                <c:pt idx="978">
                  <c:v>57.395833333333336</c:v>
                </c:pt>
                <c:pt idx="979">
                  <c:v>57.402777777777779</c:v>
                </c:pt>
                <c:pt idx="980">
                  <c:v>57.409722222222221</c:v>
                </c:pt>
                <c:pt idx="981">
                  <c:v>57.416666666666643</c:v>
                </c:pt>
                <c:pt idx="982">
                  <c:v>57.423611111111114</c:v>
                </c:pt>
                <c:pt idx="983">
                  <c:v>57.430555555555557</c:v>
                </c:pt>
                <c:pt idx="984">
                  <c:v>57.4375</c:v>
                </c:pt>
                <c:pt idx="985">
                  <c:v>57.444444444444429</c:v>
                </c:pt>
                <c:pt idx="986">
                  <c:v>57.451388888888886</c:v>
                </c:pt>
                <c:pt idx="987">
                  <c:v>57.458333333333336</c:v>
                </c:pt>
                <c:pt idx="988">
                  <c:v>57.465277777777779</c:v>
                </c:pt>
                <c:pt idx="989">
                  <c:v>57.472222222222221</c:v>
                </c:pt>
                <c:pt idx="990">
                  <c:v>57.47916666666665</c:v>
                </c:pt>
                <c:pt idx="991">
                  <c:v>57.486111111111114</c:v>
                </c:pt>
                <c:pt idx="992">
                  <c:v>57.493055555555557</c:v>
                </c:pt>
                <c:pt idx="993">
                  <c:v>57.5</c:v>
                </c:pt>
                <c:pt idx="994">
                  <c:v>57.506944444444436</c:v>
                </c:pt>
                <c:pt idx="995">
                  <c:v>57.513888888888886</c:v>
                </c:pt>
                <c:pt idx="996">
                  <c:v>57.520833333333336</c:v>
                </c:pt>
                <c:pt idx="997">
                  <c:v>57.527777777777779</c:v>
                </c:pt>
                <c:pt idx="998">
                  <c:v>57.534722222222221</c:v>
                </c:pt>
                <c:pt idx="999">
                  <c:v>57.541666666666643</c:v>
                </c:pt>
                <c:pt idx="1000">
                  <c:v>57.548611111111114</c:v>
                </c:pt>
                <c:pt idx="1001">
                  <c:v>57.555555555555557</c:v>
                </c:pt>
                <c:pt idx="1002">
                  <c:v>57.562500000000007</c:v>
                </c:pt>
                <c:pt idx="1003">
                  <c:v>57.569444444444436</c:v>
                </c:pt>
                <c:pt idx="1004">
                  <c:v>57.576388888888893</c:v>
                </c:pt>
                <c:pt idx="1005">
                  <c:v>57.583333333333336</c:v>
                </c:pt>
                <c:pt idx="1006">
                  <c:v>57.590277777777779</c:v>
                </c:pt>
                <c:pt idx="1007">
                  <c:v>57.597222222222221</c:v>
                </c:pt>
                <c:pt idx="1008">
                  <c:v>57.60416666666665</c:v>
                </c:pt>
                <c:pt idx="1009">
                  <c:v>57.611111111111114</c:v>
                </c:pt>
                <c:pt idx="1010">
                  <c:v>57.618055555555557</c:v>
                </c:pt>
                <c:pt idx="1011">
                  <c:v>57.625000000000007</c:v>
                </c:pt>
                <c:pt idx="1012">
                  <c:v>57.631944444444436</c:v>
                </c:pt>
                <c:pt idx="1013">
                  <c:v>57.638888888888893</c:v>
                </c:pt>
                <c:pt idx="1014">
                  <c:v>57.645833333333336</c:v>
                </c:pt>
                <c:pt idx="1015">
                  <c:v>57.652777777777779</c:v>
                </c:pt>
                <c:pt idx="1016">
                  <c:v>57.659722222222221</c:v>
                </c:pt>
                <c:pt idx="1017">
                  <c:v>57.66666666666665</c:v>
                </c:pt>
                <c:pt idx="1018">
                  <c:v>57.673611111111114</c:v>
                </c:pt>
                <c:pt idx="1019">
                  <c:v>57.680555555555557</c:v>
                </c:pt>
                <c:pt idx="1020">
                  <c:v>57.6875</c:v>
                </c:pt>
                <c:pt idx="1021">
                  <c:v>57.694444444444436</c:v>
                </c:pt>
                <c:pt idx="1022">
                  <c:v>57.701388888888893</c:v>
                </c:pt>
                <c:pt idx="1023">
                  <c:v>57.708333333333343</c:v>
                </c:pt>
                <c:pt idx="1024">
                  <c:v>57.715277777777779</c:v>
                </c:pt>
                <c:pt idx="1025">
                  <c:v>57.722222222222229</c:v>
                </c:pt>
                <c:pt idx="1026">
                  <c:v>57.729166666666657</c:v>
                </c:pt>
                <c:pt idx="1027">
                  <c:v>57.736111111111121</c:v>
                </c:pt>
                <c:pt idx="1028">
                  <c:v>57.743055555555557</c:v>
                </c:pt>
                <c:pt idx="1029">
                  <c:v>57.75</c:v>
                </c:pt>
                <c:pt idx="1030">
                  <c:v>57.756944444444436</c:v>
                </c:pt>
                <c:pt idx="1031">
                  <c:v>57.763888888888893</c:v>
                </c:pt>
                <c:pt idx="1032">
                  <c:v>57.770833333333336</c:v>
                </c:pt>
                <c:pt idx="1033">
                  <c:v>57.777777777777779</c:v>
                </c:pt>
                <c:pt idx="1034">
                  <c:v>57.784722222222221</c:v>
                </c:pt>
                <c:pt idx="1035">
                  <c:v>57.79166666666665</c:v>
                </c:pt>
                <c:pt idx="1036">
                  <c:v>57.798611111111121</c:v>
                </c:pt>
                <c:pt idx="1037">
                  <c:v>57.805555555555557</c:v>
                </c:pt>
                <c:pt idx="1038">
                  <c:v>57.8125</c:v>
                </c:pt>
                <c:pt idx="1039">
                  <c:v>57.819444444444429</c:v>
                </c:pt>
                <c:pt idx="1040">
                  <c:v>57.826388888888893</c:v>
                </c:pt>
                <c:pt idx="1041">
                  <c:v>57.833333333333336</c:v>
                </c:pt>
                <c:pt idx="1042">
                  <c:v>57.840277777777771</c:v>
                </c:pt>
                <c:pt idx="1043">
                  <c:v>57.847222222222214</c:v>
                </c:pt>
                <c:pt idx="1044">
                  <c:v>57.854166666666643</c:v>
                </c:pt>
                <c:pt idx="1045">
                  <c:v>57.861111111111114</c:v>
                </c:pt>
                <c:pt idx="1046">
                  <c:v>57.868055555555557</c:v>
                </c:pt>
                <c:pt idx="1047">
                  <c:v>57.875</c:v>
                </c:pt>
                <c:pt idx="1048">
                  <c:v>57.881944444444429</c:v>
                </c:pt>
                <c:pt idx="1049">
                  <c:v>57.888888888888886</c:v>
                </c:pt>
                <c:pt idx="1050">
                  <c:v>57.895833333333336</c:v>
                </c:pt>
                <c:pt idx="1051">
                  <c:v>57.902777777777779</c:v>
                </c:pt>
                <c:pt idx="1052">
                  <c:v>57.909722222222221</c:v>
                </c:pt>
                <c:pt idx="1053">
                  <c:v>57.916666666666643</c:v>
                </c:pt>
                <c:pt idx="1054">
                  <c:v>57.923611111111114</c:v>
                </c:pt>
                <c:pt idx="1055">
                  <c:v>57.930555555555557</c:v>
                </c:pt>
                <c:pt idx="1056">
                  <c:v>57.9375</c:v>
                </c:pt>
                <c:pt idx="1057">
                  <c:v>57.944444444444429</c:v>
                </c:pt>
                <c:pt idx="1058">
                  <c:v>57.951388888888886</c:v>
                </c:pt>
                <c:pt idx="1059">
                  <c:v>57.958333333333336</c:v>
                </c:pt>
                <c:pt idx="1060">
                  <c:v>57.965277777777779</c:v>
                </c:pt>
                <c:pt idx="1061">
                  <c:v>57.972222222222221</c:v>
                </c:pt>
                <c:pt idx="1062">
                  <c:v>57.97916666666665</c:v>
                </c:pt>
                <c:pt idx="1063">
                  <c:v>57.986111111111114</c:v>
                </c:pt>
                <c:pt idx="1064">
                  <c:v>57.993055555555557</c:v>
                </c:pt>
                <c:pt idx="1065">
                  <c:v>58</c:v>
                </c:pt>
                <c:pt idx="1066">
                  <c:v>58.006944444444436</c:v>
                </c:pt>
                <c:pt idx="1067">
                  <c:v>58.013888888888886</c:v>
                </c:pt>
                <c:pt idx="1068">
                  <c:v>58.020833333333336</c:v>
                </c:pt>
                <c:pt idx="1069">
                  <c:v>58.027777777777779</c:v>
                </c:pt>
                <c:pt idx="1070">
                  <c:v>58.034722222222221</c:v>
                </c:pt>
                <c:pt idx="1071">
                  <c:v>58.041666666666643</c:v>
                </c:pt>
                <c:pt idx="1072">
                  <c:v>58.048611111111114</c:v>
                </c:pt>
                <c:pt idx="1073">
                  <c:v>58.055555555555557</c:v>
                </c:pt>
                <c:pt idx="1074">
                  <c:v>58.062500000000007</c:v>
                </c:pt>
                <c:pt idx="1075">
                  <c:v>58.069444444444436</c:v>
                </c:pt>
                <c:pt idx="1076">
                  <c:v>58.076388888888893</c:v>
                </c:pt>
                <c:pt idx="1077">
                  <c:v>58.083333333333336</c:v>
                </c:pt>
                <c:pt idx="1078">
                  <c:v>58.090277777777779</c:v>
                </c:pt>
                <c:pt idx="1079">
                  <c:v>58.097222222222221</c:v>
                </c:pt>
                <c:pt idx="1080">
                  <c:v>58.10416666666665</c:v>
                </c:pt>
                <c:pt idx="1081">
                  <c:v>58.111111111111114</c:v>
                </c:pt>
                <c:pt idx="1082">
                  <c:v>58.118055555555557</c:v>
                </c:pt>
                <c:pt idx="1083">
                  <c:v>58.125000000000007</c:v>
                </c:pt>
                <c:pt idx="1084">
                  <c:v>58.131944444444436</c:v>
                </c:pt>
                <c:pt idx="1085">
                  <c:v>58.138888888888893</c:v>
                </c:pt>
                <c:pt idx="1086">
                  <c:v>58.145833333333336</c:v>
                </c:pt>
                <c:pt idx="1087">
                  <c:v>58.152777777777779</c:v>
                </c:pt>
                <c:pt idx="1088">
                  <c:v>58.159722222222221</c:v>
                </c:pt>
                <c:pt idx="1089">
                  <c:v>58.16666666666665</c:v>
                </c:pt>
                <c:pt idx="1090">
                  <c:v>58.173611111111114</c:v>
                </c:pt>
                <c:pt idx="1091">
                  <c:v>58.180555555555557</c:v>
                </c:pt>
                <c:pt idx="1092">
                  <c:v>58.1875</c:v>
                </c:pt>
                <c:pt idx="1093">
                  <c:v>58.194444444444436</c:v>
                </c:pt>
                <c:pt idx="1094">
                  <c:v>58.201388888888893</c:v>
                </c:pt>
                <c:pt idx="1095">
                  <c:v>58.208333333333343</c:v>
                </c:pt>
                <c:pt idx="1096">
                  <c:v>58.215277777777779</c:v>
                </c:pt>
                <c:pt idx="1097">
                  <c:v>58.222222222222229</c:v>
                </c:pt>
                <c:pt idx="1098">
                  <c:v>58.229166666666657</c:v>
                </c:pt>
                <c:pt idx="1099">
                  <c:v>58.236111111111121</c:v>
                </c:pt>
                <c:pt idx="1100">
                  <c:v>58.243055555555557</c:v>
                </c:pt>
                <c:pt idx="1101">
                  <c:v>58.25</c:v>
                </c:pt>
                <c:pt idx="1102">
                  <c:v>58.256944444444436</c:v>
                </c:pt>
                <c:pt idx="1103">
                  <c:v>58.263888888888893</c:v>
                </c:pt>
                <c:pt idx="1104">
                  <c:v>58.270833333333336</c:v>
                </c:pt>
                <c:pt idx="1105">
                  <c:v>58.277777777777779</c:v>
                </c:pt>
                <c:pt idx="1106">
                  <c:v>58.284722222222221</c:v>
                </c:pt>
                <c:pt idx="1107">
                  <c:v>58.29166666666665</c:v>
                </c:pt>
                <c:pt idx="1108">
                  <c:v>58.298611111111121</c:v>
                </c:pt>
                <c:pt idx="1109">
                  <c:v>58.305555555555557</c:v>
                </c:pt>
                <c:pt idx="1110">
                  <c:v>58.3125</c:v>
                </c:pt>
                <c:pt idx="1111">
                  <c:v>58.319444444444429</c:v>
                </c:pt>
                <c:pt idx="1112">
                  <c:v>58.326388888888893</c:v>
                </c:pt>
                <c:pt idx="1113">
                  <c:v>58.333333333333336</c:v>
                </c:pt>
                <c:pt idx="1114">
                  <c:v>58.340277777777771</c:v>
                </c:pt>
                <c:pt idx="1115">
                  <c:v>58.347222222222214</c:v>
                </c:pt>
                <c:pt idx="1116">
                  <c:v>58.354166666666643</c:v>
                </c:pt>
                <c:pt idx="1117">
                  <c:v>58.361111111111114</c:v>
                </c:pt>
                <c:pt idx="1118">
                  <c:v>58.368055555555557</c:v>
                </c:pt>
                <c:pt idx="1119">
                  <c:v>58.375</c:v>
                </c:pt>
                <c:pt idx="1120">
                  <c:v>58.381944444444429</c:v>
                </c:pt>
                <c:pt idx="1121">
                  <c:v>58.388888888888886</c:v>
                </c:pt>
                <c:pt idx="1122">
                  <c:v>58.395833333333336</c:v>
                </c:pt>
                <c:pt idx="1123">
                  <c:v>58.402777777777779</c:v>
                </c:pt>
                <c:pt idx="1124">
                  <c:v>58.409722222222221</c:v>
                </c:pt>
                <c:pt idx="1125">
                  <c:v>58.416666666666643</c:v>
                </c:pt>
                <c:pt idx="1126">
                  <c:v>58.423611111111114</c:v>
                </c:pt>
                <c:pt idx="1127">
                  <c:v>58.430555555555557</c:v>
                </c:pt>
                <c:pt idx="1128">
                  <c:v>58.4375</c:v>
                </c:pt>
                <c:pt idx="1129">
                  <c:v>58.444444444444429</c:v>
                </c:pt>
                <c:pt idx="1130">
                  <c:v>58.451388888888886</c:v>
                </c:pt>
                <c:pt idx="1131">
                  <c:v>58.458333333333336</c:v>
                </c:pt>
                <c:pt idx="1132">
                  <c:v>58.465277777777779</c:v>
                </c:pt>
                <c:pt idx="1133">
                  <c:v>58.472222222222221</c:v>
                </c:pt>
                <c:pt idx="1134">
                  <c:v>58.47916666666665</c:v>
                </c:pt>
                <c:pt idx="1135">
                  <c:v>58.486111111111114</c:v>
                </c:pt>
                <c:pt idx="1136">
                  <c:v>58.493055555555557</c:v>
                </c:pt>
                <c:pt idx="1137">
                  <c:v>58.5</c:v>
                </c:pt>
                <c:pt idx="1138">
                  <c:v>58.506944444444436</c:v>
                </c:pt>
                <c:pt idx="1139">
                  <c:v>58.513888888888886</c:v>
                </c:pt>
                <c:pt idx="1140">
                  <c:v>58.520833333333336</c:v>
                </c:pt>
                <c:pt idx="1141">
                  <c:v>58.527777777777779</c:v>
                </c:pt>
                <c:pt idx="1142">
                  <c:v>58.534722222222221</c:v>
                </c:pt>
                <c:pt idx="1143">
                  <c:v>58.541666666666643</c:v>
                </c:pt>
                <c:pt idx="1144">
                  <c:v>58.548611111111114</c:v>
                </c:pt>
                <c:pt idx="1145">
                  <c:v>58.555555555555557</c:v>
                </c:pt>
                <c:pt idx="1146">
                  <c:v>58.562500000000007</c:v>
                </c:pt>
                <c:pt idx="1147">
                  <c:v>58.569444444444436</c:v>
                </c:pt>
                <c:pt idx="1148">
                  <c:v>58.576388888888893</c:v>
                </c:pt>
                <c:pt idx="1149">
                  <c:v>58.583333333333336</c:v>
                </c:pt>
                <c:pt idx="1150">
                  <c:v>58.590277777777779</c:v>
                </c:pt>
                <c:pt idx="1151">
                  <c:v>58.597222222222221</c:v>
                </c:pt>
                <c:pt idx="1152">
                  <c:v>58.60416666666665</c:v>
                </c:pt>
                <c:pt idx="1153">
                  <c:v>58.611111111111114</c:v>
                </c:pt>
                <c:pt idx="1154">
                  <c:v>58.618055555555557</c:v>
                </c:pt>
                <c:pt idx="1155">
                  <c:v>58.625000000000007</c:v>
                </c:pt>
                <c:pt idx="1156">
                  <c:v>58.631944444444436</c:v>
                </c:pt>
                <c:pt idx="1157">
                  <c:v>58.638888888888893</c:v>
                </c:pt>
                <c:pt idx="1158">
                  <c:v>58.645833333333336</c:v>
                </c:pt>
                <c:pt idx="1159">
                  <c:v>58.652777777777779</c:v>
                </c:pt>
                <c:pt idx="1160">
                  <c:v>58.659722222222221</c:v>
                </c:pt>
                <c:pt idx="1161">
                  <c:v>58.66666666666665</c:v>
                </c:pt>
                <c:pt idx="1162">
                  <c:v>58.673611111111114</c:v>
                </c:pt>
                <c:pt idx="1163">
                  <c:v>58.680555555555557</c:v>
                </c:pt>
                <c:pt idx="1164">
                  <c:v>58.6875</c:v>
                </c:pt>
                <c:pt idx="1165">
                  <c:v>58.694444444444436</c:v>
                </c:pt>
                <c:pt idx="1166">
                  <c:v>58.701388888888893</c:v>
                </c:pt>
                <c:pt idx="1167">
                  <c:v>58.708333333333343</c:v>
                </c:pt>
                <c:pt idx="1168">
                  <c:v>58.715277777777779</c:v>
                </c:pt>
                <c:pt idx="1169">
                  <c:v>58.722222222222229</c:v>
                </c:pt>
                <c:pt idx="1170">
                  <c:v>58.729166666666657</c:v>
                </c:pt>
                <c:pt idx="1171">
                  <c:v>58.736111111111121</c:v>
                </c:pt>
                <c:pt idx="1172">
                  <c:v>58.743055555555557</c:v>
                </c:pt>
                <c:pt idx="1173">
                  <c:v>58.75</c:v>
                </c:pt>
                <c:pt idx="1174">
                  <c:v>58.756944444444436</c:v>
                </c:pt>
                <c:pt idx="1175">
                  <c:v>58.763888888888893</c:v>
                </c:pt>
                <c:pt idx="1176">
                  <c:v>58.770833333333336</c:v>
                </c:pt>
                <c:pt idx="1177">
                  <c:v>58.777777777777779</c:v>
                </c:pt>
                <c:pt idx="1178">
                  <c:v>58.784722222222221</c:v>
                </c:pt>
                <c:pt idx="1179">
                  <c:v>58.79166666666665</c:v>
                </c:pt>
                <c:pt idx="1180">
                  <c:v>58.798611111111121</c:v>
                </c:pt>
                <c:pt idx="1181">
                  <c:v>58.805555555555557</c:v>
                </c:pt>
                <c:pt idx="1182">
                  <c:v>58.8125</c:v>
                </c:pt>
                <c:pt idx="1183">
                  <c:v>58.819444444444429</c:v>
                </c:pt>
                <c:pt idx="1184">
                  <c:v>58.826388888888893</c:v>
                </c:pt>
                <c:pt idx="1185">
                  <c:v>58.833333333333336</c:v>
                </c:pt>
                <c:pt idx="1186">
                  <c:v>58.840277777777771</c:v>
                </c:pt>
                <c:pt idx="1187">
                  <c:v>58.847222222222214</c:v>
                </c:pt>
                <c:pt idx="1188">
                  <c:v>58.854166666666643</c:v>
                </c:pt>
                <c:pt idx="1189">
                  <c:v>58.861111111111114</c:v>
                </c:pt>
                <c:pt idx="1190">
                  <c:v>58.868055555555557</c:v>
                </c:pt>
                <c:pt idx="1191">
                  <c:v>58.875</c:v>
                </c:pt>
                <c:pt idx="1192">
                  <c:v>58.881944444444429</c:v>
                </c:pt>
                <c:pt idx="1193">
                  <c:v>58.888888888888886</c:v>
                </c:pt>
                <c:pt idx="1194">
                  <c:v>58.895833333333336</c:v>
                </c:pt>
                <c:pt idx="1195">
                  <c:v>58.902777777777779</c:v>
                </c:pt>
                <c:pt idx="1196">
                  <c:v>58.909722222222221</c:v>
                </c:pt>
                <c:pt idx="1197">
                  <c:v>58.916666666666643</c:v>
                </c:pt>
                <c:pt idx="1198">
                  <c:v>58.923611111111114</c:v>
                </c:pt>
                <c:pt idx="1199">
                  <c:v>58.930555555555557</c:v>
                </c:pt>
                <c:pt idx="1200">
                  <c:v>58.9375</c:v>
                </c:pt>
                <c:pt idx="1201">
                  <c:v>58.944444444444429</c:v>
                </c:pt>
                <c:pt idx="1202">
                  <c:v>58.951388888888886</c:v>
                </c:pt>
                <c:pt idx="1203">
                  <c:v>58.958333333333336</c:v>
                </c:pt>
                <c:pt idx="1204">
                  <c:v>58.965277777777779</c:v>
                </c:pt>
                <c:pt idx="1205">
                  <c:v>58.972222222222221</c:v>
                </c:pt>
                <c:pt idx="1206">
                  <c:v>58.97916666666665</c:v>
                </c:pt>
                <c:pt idx="1207">
                  <c:v>58.986111111111114</c:v>
                </c:pt>
                <c:pt idx="1208">
                  <c:v>58.993055555555557</c:v>
                </c:pt>
                <c:pt idx="1209">
                  <c:v>59</c:v>
                </c:pt>
                <c:pt idx="1210">
                  <c:v>59.006944444444436</c:v>
                </c:pt>
                <c:pt idx="1211">
                  <c:v>59.013888888888886</c:v>
                </c:pt>
                <c:pt idx="1212">
                  <c:v>59.020833333333336</c:v>
                </c:pt>
                <c:pt idx="1213">
                  <c:v>59.027777777777779</c:v>
                </c:pt>
                <c:pt idx="1214">
                  <c:v>59.034722222222221</c:v>
                </c:pt>
                <c:pt idx="1215">
                  <c:v>59.041666666666643</c:v>
                </c:pt>
                <c:pt idx="1216">
                  <c:v>59.048611111111114</c:v>
                </c:pt>
                <c:pt idx="1217">
                  <c:v>59.055555555555557</c:v>
                </c:pt>
                <c:pt idx="1218">
                  <c:v>59.062500000000007</c:v>
                </c:pt>
                <c:pt idx="1219">
                  <c:v>59.069444444444436</c:v>
                </c:pt>
                <c:pt idx="1220">
                  <c:v>59.076388888888893</c:v>
                </c:pt>
                <c:pt idx="1221">
                  <c:v>59.083333333333336</c:v>
                </c:pt>
                <c:pt idx="1222">
                  <c:v>59.090277777777779</c:v>
                </c:pt>
                <c:pt idx="1223">
                  <c:v>59.097222222222221</c:v>
                </c:pt>
                <c:pt idx="1224">
                  <c:v>59.10416666666665</c:v>
                </c:pt>
                <c:pt idx="1225">
                  <c:v>59.111111111111114</c:v>
                </c:pt>
                <c:pt idx="1226">
                  <c:v>59.118055555555557</c:v>
                </c:pt>
                <c:pt idx="1227">
                  <c:v>59.125000000000007</c:v>
                </c:pt>
                <c:pt idx="1228">
                  <c:v>59.131944444444436</c:v>
                </c:pt>
                <c:pt idx="1229">
                  <c:v>59.138888888888893</c:v>
                </c:pt>
                <c:pt idx="1230">
                  <c:v>59.145833333333336</c:v>
                </c:pt>
                <c:pt idx="1231">
                  <c:v>59.152777777777779</c:v>
                </c:pt>
                <c:pt idx="1232">
                  <c:v>59.159722222222221</c:v>
                </c:pt>
                <c:pt idx="1233">
                  <c:v>59.16666666666665</c:v>
                </c:pt>
                <c:pt idx="1234">
                  <c:v>59.173611111111114</c:v>
                </c:pt>
                <c:pt idx="1235">
                  <c:v>59.180555555555557</c:v>
                </c:pt>
                <c:pt idx="1236">
                  <c:v>59.1875</c:v>
                </c:pt>
                <c:pt idx="1237">
                  <c:v>59.194444444444436</c:v>
                </c:pt>
                <c:pt idx="1238">
                  <c:v>59.201388888888893</c:v>
                </c:pt>
                <c:pt idx="1239">
                  <c:v>59.208333333333343</c:v>
                </c:pt>
                <c:pt idx="1240">
                  <c:v>59.215277777777779</c:v>
                </c:pt>
                <c:pt idx="1241">
                  <c:v>59.222222222222229</c:v>
                </c:pt>
                <c:pt idx="1242">
                  <c:v>59.229166666666657</c:v>
                </c:pt>
                <c:pt idx="1243">
                  <c:v>59.236111111111121</c:v>
                </c:pt>
                <c:pt idx="1244">
                  <c:v>59.243055555555557</c:v>
                </c:pt>
                <c:pt idx="1245">
                  <c:v>59.25</c:v>
                </c:pt>
                <c:pt idx="1246">
                  <c:v>59.256944444444436</c:v>
                </c:pt>
                <c:pt idx="1247">
                  <c:v>59.263888888888893</c:v>
                </c:pt>
                <c:pt idx="1248">
                  <c:v>59.270833333333336</c:v>
                </c:pt>
                <c:pt idx="1249">
                  <c:v>59.277777777777779</c:v>
                </c:pt>
                <c:pt idx="1250">
                  <c:v>59.284722222222221</c:v>
                </c:pt>
                <c:pt idx="1251">
                  <c:v>59.29166666666665</c:v>
                </c:pt>
                <c:pt idx="1252">
                  <c:v>59.298611111111121</c:v>
                </c:pt>
                <c:pt idx="1253">
                  <c:v>59.305555555555557</c:v>
                </c:pt>
                <c:pt idx="1254">
                  <c:v>59.3125</c:v>
                </c:pt>
                <c:pt idx="1255">
                  <c:v>59.319444444444429</c:v>
                </c:pt>
                <c:pt idx="1256">
                  <c:v>59.326388888888893</c:v>
                </c:pt>
                <c:pt idx="1257">
                  <c:v>59.333333333333336</c:v>
                </c:pt>
                <c:pt idx="1258">
                  <c:v>59.340277777777771</c:v>
                </c:pt>
                <c:pt idx="1259">
                  <c:v>59.347222222222214</c:v>
                </c:pt>
                <c:pt idx="1260">
                  <c:v>59.354166666666643</c:v>
                </c:pt>
                <c:pt idx="1261">
                  <c:v>59.361111111111114</c:v>
                </c:pt>
                <c:pt idx="1262">
                  <c:v>59.368055555555557</c:v>
                </c:pt>
                <c:pt idx="1263">
                  <c:v>59.375</c:v>
                </c:pt>
                <c:pt idx="1264">
                  <c:v>59.381944444444429</c:v>
                </c:pt>
                <c:pt idx="1265">
                  <c:v>59.388888888888886</c:v>
                </c:pt>
                <c:pt idx="1266">
                  <c:v>59.395833333333336</c:v>
                </c:pt>
                <c:pt idx="1267">
                  <c:v>59.402777777777779</c:v>
                </c:pt>
                <c:pt idx="1268">
                  <c:v>59.409722222222221</c:v>
                </c:pt>
                <c:pt idx="1269">
                  <c:v>59.416666666666643</c:v>
                </c:pt>
                <c:pt idx="1270">
                  <c:v>59.423611111111114</c:v>
                </c:pt>
                <c:pt idx="1271">
                  <c:v>59.430555555555557</c:v>
                </c:pt>
                <c:pt idx="1272">
                  <c:v>59.4375</c:v>
                </c:pt>
                <c:pt idx="1273">
                  <c:v>59.444444444444429</c:v>
                </c:pt>
                <c:pt idx="1274">
                  <c:v>59.451388888888886</c:v>
                </c:pt>
                <c:pt idx="1275">
                  <c:v>59.458333333333336</c:v>
                </c:pt>
                <c:pt idx="1276">
                  <c:v>59.465277777777779</c:v>
                </c:pt>
                <c:pt idx="1277">
                  <c:v>59.472222222222221</c:v>
                </c:pt>
                <c:pt idx="1278">
                  <c:v>59.47916666666665</c:v>
                </c:pt>
                <c:pt idx="1279">
                  <c:v>59.486111111111114</c:v>
                </c:pt>
                <c:pt idx="1280">
                  <c:v>59.493055555555557</c:v>
                </c:pt>
                <c:pt idx="1281">
                  <c:v>59.5</c:v>
                </c:pt>
                <c:pt idx="1282">
                  <c:v>59.506944444444436</c:v>
                </c:pt>
                <c:pt idx="1283">
                  <c:v>59.513888888888886</c:v>
                </c:pt>
                <c:pt idx="1284">
                  <c:v>59.520833333333336</c:v>
                </c:pt>
                <c:pt idx="1285">
                  <c:v>59.527777777777779</c:v>
                </c:pt>
                <c:pt idx="1286">
                  <c:v>59.534722222222221</c:v>
                </c:pt>
                <c:pt idx="1287">
                  <c:v>59.541666666666643</c:v>
                </c:pt>
                <c:pt idx="1288">
                  <c:v>59.548611111111114</c:v>
                </c:pt>
                <c:pt idx="1289">
                  <c:v>59.555555555555557</c:v>
                </c:pt>
                <c:pt idx="1290">
                  <c:v>59.562500000000007</c:v>
                </c:pt>
                <c:pt idx="1291">
                  <c:v>59.569444444444436</c:v>
                </c:pt>
                <c:pt idx="1292">
                  <c:v>59.576388888888893</c:v>
                </c:pt>
                <c:pt idx="1293">
                  <c:v>59.583333333333336</c:v>
                </c:pt>
                <c:pt idx="1294">
                  <c:v>59.590277777777779</c:v>
                </c:pt>
                <c:pt idx="1295">
                  <c:v>59.597222222222221</c:v>
                </c:pt>
                <c:pt idx="1296">
                  <c:v>59.60416666666665</c:v>
                </c:pt>
                <c:pt idx="1297">
                  <c:v>59.611111111111114</c:v>
                </c:pt>
                <c:pt idx="1298">
                  <c:v>59.618055555555557</c:v>
                </c:pt>
                <c:pt idx="1299">
                  <c:v>59.625000000000007</c:v>
                </c:pt>
                <c:pt idx="1300">
                  <c:v>59.631944444444436</c:v>
                </c:pt>
                <c:pt idx="1301">
                  <c:v>59.638888888888893</c:v>
                </c:pt>
                <c:pt idx="1302">
                  <c:v>59.645833333333336</c:v>
                </c:pt>
                <c:pt idx="1303">
                  <c:v>59.652777777777779</c:v>
                </c:pt>
                <c:pt idx="1304">
                  <c:v>59.659722222222221</c:v>
                </c:pt>
                <c:pt idx="1305">
                  <c:v>59.66666666666665</c:v>
                </c:pt>
                <c:pt idx="1306">
                  <c:v>59.673611111111114</c:v>
                </c:pt>
                <c:pt idx="1307">
                  <c:v>59.680555555555557</c:v>
                </c:pt>
                <c:pt idx="1308">
                  <c:v>59.6875</c:v>
                </c:pt>
                <c:pt idx="1309">
                  <c:v>59.694444444444436</c:v>
                </c:pt>
                <c:pt idx="1310">
                  <c:v>59.701388888888893</c:v>
                </c:pt>
                <c:pt idx="1311">
                  <c:v>59.708333333333343</c:v>
                </c:pt>
                <c:pt idx="1312">
                  <c:v>59.715277777777779</c:v>
                </c:pt>
                <c:pt idx="1313">
                  <c:v>59.722222222222229</c:v>
                </c:pt>
                <c:pt idx="1314">
                  <c:v>59.729166666666657</c:v>
                </c:pt>
                <c:pt idx="1315">
                  <c:v>59.736111111111121</c:v>
                </c:pt>
                <c:pt idx="1316">
                  <c:v>59.743055555555557</c:v>
                </c:pt>
                <c:pt idx="1317">
                  <c:v>59.75</c:v>
                </c:pt>
                <c:pt idx="1318">
                  <c:v>59.756944444444436</c:v>
                </c:pt>
                <c:pt idx="1319">
                  <c:v>59.763888888888893</c:v>
                </c:pt>
                <c:pt idx="1320">
                  <c:v>59.770833333333336</c:v>
                </c:pt>
                <c:pt idx="1321">
                  <c:v>59.777777777777779</c:v>
                </c:pt>
                <c:pt idx="1322">
                  <c:v>59.784722222222221</c:v>
                </c:pt>
                <c:pt idx="1323">
                  <c:v>59.79166666666665</c:v>
                </c:pt>
                <c:pt idx="1324">
                  <c:v>59.798611111111121</c:v>
                </c:pt>
                <c:pt idx="1325">
                  <c:v>59.805555555555557</c:v>
                </c:pt>
                <c:pt idx="1326">
                  <c:v>59.8125</c:v>
                </c:pt>
                <c:pt idx="1327">
                  <c:v>59.819444444444429</c:v>
                </c:pt>
                <c:pt idx="1328">
                  <c:v>59.826388888888893</c:v>
                </c:pt>
                <c:pt idx="1329">
                  <c:v>59.833333333333336</c:v>
                </c:pt>
                <c:pt idx="1330">
                  <c:v>59.840277777777771</c:v>
                </c:pt>
                <c:pt idx="1331">
                  <c:v>59.847222222222214</c:v>
                </c:pt>
                <c:pt idx="1332">
                  <c:v>59.854166666666643</c:v>
                </c:pt>
                <c:pt idx="1333">
                  <c:v>59.861111111111114</c:v>
                </c:pt>
                <c:pt idx="1334">
                  <c:v>59.868055555555557</c:v>
                </c:pt>
                <c:pt idx="1335">
                  <c:v>59.875</c:v>
                </c:pt>
                <c:pt idx="1336">
                  <c:v>59.881944444444429</c:v>
                </c:pt>
                <c:pt idx="1337">
                  <c:v>59.888888888888886</c:v>
                </c:pt>
                <c:pt idx="1338">
                  <c:v>59.895833333333336</c:v>
                </c:pt>
                <c:pt idx="1339">
                  <c:v>59.902777777777779</c:v>
                </c:pt>
                <c:pt idx="1340">
                  <c:v>59.909722222222221</c:v>
                </c:pt>
                <c:pt idx="1341">
                  <c:v>59.916666666666643</c:v>
                </c:pt>
                <c:pt idx="1342">
                  <c:v>59.923611111111114</c:v>
                </c:pt>
                <c:pt idx="1343">
                  <c:v>59.930555555555557</c:v>
                </c:pt>
                <c:pt idx="1344">
                  <c:v>59.9375</c:v>
                </c:pt>
                <c:pt idx="1345">
                  <c:v>59.944444444444429</c:v>
                </c:pt>
                <c:pt idx="1346">
                  <c:v>59.951388888888886</c:v>
                </c:pt>
                <c:pt idx="1347">
                  <c:v>59.958333333333336</c:v>
                </c:pt>
                <c:pt idx="1348">
                  <c:v>59.965277777777779</c:v>
                </c:pt>
                <c:pt idx="1349">
                  <c:v>59.972222222222221</c:v>
                </c:pt>
                <c:pt idx="1350">
                  <c:v>59.97916666666665</c:v>
                </c:pt>
                <c:pt idx="1351">
                  <c:v>59.986111111111114</c:v>
                </c:pt>
                <c:pt idx="1352">
                  <c:v>59.993055555555557</c:v>
                </c:pt>
                <c:pt idx="1353">
                  <c:v>60</c:v>
                </c:pt>
                <c:pt idx="1354">
                  <c:v>60.006944444444436</c:v>
                </c:pt>
                <c:pt idx="1355">
                  <c:v>60.013888888888886</c:v>
                </c:pt>
                <c:pt idx="1356">
                  <c:v>60.020833333333336</c:v>
                </c:pt>
                <c:pt idx="1357">
                  <c:v>60.027777777777779</c:v>
                </c:pt>
                <c:pt idx="1358">
                  <c:v>60.034722222222221</c:v>
                </c:pt>
                <c:pt idx="1359">
                  <c:v>60.041666666666643</c:v>
                </c:pt>
                <c:pt idx="1360">
                  <c:v>60.048611111111114</c:v>
                </c:pt>
                <c:pt idx="1361">
                  <c:v>60.055555555555557</c:v>
                </c:pt>
                <c:pt idx="1362">
                  <c:v>60.062500000000007</c:v>
                </c:pt>
                <c:pt idx="1363">
                  <c:v>60.069444444444436</c:v>
                </c:pt>
                <c:pt idx="1364">
                  <c:v>60.076388888888893</c:v>
                </c:pt>
                <c:pt idx="1365">
                  <c:v>60.083333333333336</c:v>
                </c:pt>
                <c:pt idx="1366">
                  <c:v>60.090277777777779</c:v>
                </c:pt>
                <c:pt idx="1367">
                  <c:v>60.097222222222221</c:v>
                </c:pt>
                <c:pt idx="1368">
                  <c:v>60.10416666666665</c:v>
                </c:pt>
                <c:pt idx="1369">
                  <c:v>60.111111111111114</c:v>
                </c:pt>
                <c:pt idx="1370">
                  <c:v>60.118055555555557</c:v>
                </c:pt>
                <c:pt idx="1371">
                  <c:v>60.125000000000007</c:v>
                </c:pt>
                <c:pt idx="1372">
                  <c:v>60.131944444444436</c:v>
                </c:pt>
                <c:pt idx="1373">
                  <c:v>60.138888888888893</c:v>
                </c:pt>
                <c:pt idx="1374">
                  <c:v>60.145833333333336</c:v>
                </c:pt>
                <c:pt idx="1375">
                  <c:v>60.152777777777779</c:v>
                </c:pt>
                <c:pt idx="1376">
                  <c:v>60.159722222222221</c:v>
                </c:pt>
                <c:pt idx="1377">
                  <c:v>60.16666666666665</c:v>
                </c:pt>
                <c:pt idx="1378">
                  <c:v>60.173611111111114</c:v>
                </c:pt>
                <c:pt idx="1379">
                  <c:v>60.180555555555557</c:v>
                </c:pt>
                <c:pt idx="1380">
                  <c:v>60.1875</c:v>
                </c:pt>
                <c:pt idx="1381">
                  <c:v>60.194444444444436</c:v>
                </c:pt>
                <c:pt idx="1382">
                  <c:v>60.201388888888893</c:v>
                </c:pt>
                <c:pt idx="1383">
                  <c:v>60.208333333333343</c:v>
                </c:pt>
                <c:pt idx="1384">
                  <c:v>60.215277777777779</c:v>
                </c:pt>
                <c:pt idx="1385">
                  <c:v>60.222222222222229</c:v>
                </c:pt>
                <c:pt idx="1386">
                  <c:v>60.229166666666657</c:v>
                </c:pt>
                <c:pt idx="1387">
                  <c:v>60.236111111111121</c:v>
                </c:pt>
                <c:pt idx="1388">
                  <c:v>60.243055555555557</c:v>
                </c:pt>
                <c:pt idx="1389">
                  <c:v>60.25</c:v>
                </c:pt>
                <c:pt idx="1390">
                  <c:v>60.256944444444436</c:v>
                </c:pt>
                <c:pt idx="1391">
                  <c:v>60.263888888888893</c:v>
                </c:pt>
                <c:pt idx="1392">
                  <c:v>60.270833333333336</c:v>
                </c:pt>
                <c:pt idx="1393">
                  <c:v>60.277777777777779</c:v>
                </c:pt>
                <c:pt idx="1394">
                  <c:v>60.284722222222221</c:v>
                </c:pt>
                <c:pt idx="1395">
                  <c:v>60.29166666666665</c:v>
                </c:pt>
                <c:pt idx="1396">
                  <c:v>60.298611111111121</c:v>
                </c:pt>
                <c:pt idx="1397">
                  <c:v>60.305555555555557</c:v>
                </c:pt>
                <c:pt idx="1398">
                  <c:v>60.3125</c:v>
                </c:pt>
                <c:pt idx="1399">
                  <c:v>60.319444444444429</c:v>
                </c:pt>
                <c:pt idx="1400">
                  <c:v>60.326388888888893</c:v>
                </c:pt>
                <c:pt idx="1401">
                  <c:v>60.333333333333336</c:v>
                </c:pt>
                <c:pt idx="1402">
                  <c:v>60.340277777777771</c:v>
                </c:pt>
                <c:pt idx="1403">
                  <c:v>60.347222222222214</c:v>
                </c:pt>
                <c:pt idx="1404">
                  <c:v>60.354166666666643</c:v>
                </c:pt>
                <c:pt idx="1405">
                  <c:v>60.361111111111114</c:v>
                </c:pt>
                <c:pt idx="1406">
                  <c:v>60.368055555555557</c:v>
                </c:pt>
                <c:pt idx="1407">
                  <c:v>60.375</c:v>
                </c:pt>
                <c:pt idx="1408">
                  <c:v>60.381944444444429</c:v>
                </c:pt>
                <c:pt idx="1409">
                  <c:v>60.388888888888886</c:v>
                </c:pt>
                <c:pt idx="1410">
                  <c:v>60.395833333333336</c:v>
                </c:pt>
                <c:pt idx="1411">
                  <c:v>60.402777777777779</c:v>
                </c:pt>
                <c:pt idx="1412">
                  <c:v>60.409722222222221</c:v>
                </c:pt>
                <c:pt idx="1413">
                  <c:v>60.416666666666643</c:v>
                </c:pt>
                <c:pt idx="1414">
                  <c:v>60.423611111111114</c:v>
                </c:pt>
                <c:pt idx="1415">
                  <c:v>60.430555555555557</c:v>
                </c:pt>
                <c:pt idx="1416">
                  <c:v>60.4375</c:v>
                </c:pt>
                <c:pt idx="1417">
                  <c:v>60.444444444444429</c:v>
                </c:pt>
                <c:pt idx="1418">
                  <c:v>60.451388888888886</c:v>
                </c:pt>
                <c:pt idx="1419">
                  <c:v>60.458333333333336</c:v>
                </c:pt>
                <c:pt idx="1420">
                  <c:v>60.465277777777779</c:v>
                </c:pt>
                <c:pt idx="1421">
                  <c:v>60.472222222222221</c:v>
                </c:pt>
                <c:pt idx="1422">
                  <c:v>60.47916666666665</c:v>
                </c:pt>
                <c:pt idx="1423">
                  <c:v>60.486111111111114</c:v>
                </c:pt>
                <c:pt idx="1424">
                  <c:v>60.493055555555557</c:v>
                </c:pt>
                <c:pt idx="1425">
                  <c:v>60.5</c:v>
                </c:pt>
                <c:pt idx="1426">
                  <c:v>60.506944444444436</c:v>
                </c:pt>
                <c:pt idx="1427">
                  <c:v>60.513888888888886</c:v>
                </c:pt>
                <c:pt idx="1428">
                  <c:v>60.520833333333336</c:v>
                </c:pt>
                <c:pt idx="1429">
                  <c:v>60.527777777777779</c:v>
                </c:pt>
                <c:pt idx="1430">
                  <c:v>60.534722222222221</c:v>
                </c:pt>
                <c:pt idx="1431">
                  <c:v>60.541666666666643</c:v>
                </c:pt>
                <c:pt idx="1432">
                  <c:v>60.548611111111114</c:v>
                </c:pt>
                <c:pt idx="1433">
                  <c:v>60.555555555555557</c:v>
                </c:pt>
                <c:pt idx="1434">
                  <c:v>60.562500000000007</c:v>
                </c:pt>
                <c:pt idx="1435">
                  <c:v>60.569444444444436</c:v>
                </c:pt>
                <c:pt idx="1436">
                  <c:v>60.576388888888893</c:v>
                </c:pt>
                <c:pt idx="1437">
                  <c:v>60.583333333333336</c:v>
                </c:pt>
                <c:pt idx="1438">
                  <c:v>60.590277777777779</c:v>
                </c:pt>
                <c:pt idx="1439">
                  <c:v>60.597222222222221</c:v>
                </c:pt>
                <c:pt idx="1440">
                  <c:v>60.60416666666665</c:v>
                </c:pt>
                <c:pt idx="1441">
                  <c:v>60.611111111111114</c:v>
                </c:pt>
                <c:pt idx="1442">
                  <c:v>60.618055555555557</c:v>
                </c:pt>
                <c:pt idx="1443">
                  <c:v>60.625000000000007</c:v>
                </c:pt>
                <c:pt idx="1444">
                  <c:v>60.631944444444436</c:v>
                </c:pt>
                <c:pt idx="1445">
                  <c:v>60.638888888888893</c:v>
                </c:pt>
                <c:pt idx="1446">
                  <c:v>60.645833333333336</c:v>
                </c:pt>
                <c:pt idx="1447">
                  <c:v>60.652777777777779</c:v>
                </c:pt>
                <c:pt idx="1448">
                  <c:v>60.659722222222221</c:v>
                </c:pt>
                <c:pt idx="1449">
                  <c:v>60.66666666666665</c:v>
                </c:pt>
                <c:pt idx="1450">
                  <c:v>60.673611111111114</c:v>
                </c:pt>
                <c:pt idx="1451">
                  <c:v>60.680555555555557</c:v>
                </c:pt>
                <c:pt idx="1452">
                  <c:v>60.6875</c:v>
                </c:pt>
                <c:pt idx="1453">
                  <c:v>60.694444444444436</c:v>
                </c:pt>
                <c:pt idx="1454">
                  <c:v>60.701388888888893</c:v>
                </c:pt>
                <c:pt idx="1455">
                  <c:v>60.708333333333343</c:v>
                </c:pt>
                <c:pt idx="1456">
                  <c:v>60.715277777777779</c:v>
                </c:pt>
                <c:pt idx="1457">
                  <c:v>60.722222222222229</c:v>
                </c:pt>
                <c:pt idx="1458">
                  <c:v>60.729166666666657</c:v>
                </c:pt>
                <c:pt idx="1459">
                  <c:v>60.736111111111121</c:v>
                </c:pt>
                <c:pt idx="1460">
                  <c:v>60.743055555555557</c:v>
                </c:pt>
                <c:pt idx="1461">
                  <c:v>60.75</c:v>
                </c:pt>
                <c:pt idx="1462">
                  <c:v>60.756944444444436</c:v>
                </c:pt>
                <c:pt idx="1463">
                  <c:v>60.763888888888893</c:v>
                </c:pt>
                <c:pt idx="1464">
                  <c:v>60.770833333333336</c:v>
                </c:pt>
                <c:pt idx="1465">
                  <c:v>60.777777777777779</c:v>
                </c:pt>
                <c:pt idx="1466">
                  <c:v>60.784722222222221</c:v>
                </c:pt>
                <c:pt idx="1467">
                  <c:v>60.79166666666665</c:v>
                </c:pt>
                <c:pt idx="1468">
                  <c:v>60.798611111111121</c:v>
                </c:pt>
                <c:pt idx="1469">
                  <c:v>60.805555555555557</c:v>
                </c:pt>
                <c:pt idx="1470">
                  <c:v>60.8125</c:v>
                </c:pt>
                <c:pt idx="1471">
                  <c:v>60.819444444444429</c:v>
                </c:pt>
                <c:pt idx="1472">
                  <c:v>60.826388888888893</c:v>
                </c:pt>
                <c:pt idx="1473">
                  <c:v>60.833333333333336</c:v>
                </c:pt>
                <c:pt idx="1474">
                  <c:v>60.840277777777771</c:v>
                </c:pt>
                <c:pt idx="1475">
                  <c:v>60.847222222222214</c:v>
                </c:pt>
                <c:pt idx="1476">
                  <c:v>60.854166666666643</c:v>
                </c:pt>
                <c:pt idx="1477">
                  <c:v>60.861111111111114</c:v>
                </c:pt>
                <c:pt idx="1478">
                  <c:v>60.868055555555557</c:v>
                </c:pt>
                <c:pt idx="1479">
                  <c:v>60.875</c:v>
                </c:pt>
                <c:pt idx="1480">
                  <c:v>60.881944444444429</c:v>
                </c:pt>
                <c:pt idx="1481">
                  <c:v>60.888888888888886</c:v>
                </c:pt>
                <c:pt idx="1482">
                  <c:v>60.895833333333336</c:v>
                </c:pt>
                <c:pt idx="1483">
                  <c:v>60.902777777777779</c:v>
                </c:pt>
                <c:pt idx="1484">
                  <c:v>60.909722222222221</c:v>
                </c:pt>
                <c:pt idx="1485">
                  <c:v>60.916666666666643</c:v>
                </c:pt>
                <c:pt idx="1486">
                  <c:v>60.923611111111114</c:v>
                </c:pt>
                <c:pt idx="1487">
                  <c:v>60.930555555555557</c:v>
                </c:pt>
                <c:pt idx="1488">
                  <c:v>60.9375</c:v>
                </c:pt>
                <c:pt idx="1489">
                  <c:v>60.944444444444429</c:v>
                </c:pt>
                <c:pt idx="1490">
                  <c:v>60.951388888888886</c:v>
                </c:pt>
                <c:pt idx="1491">
                  <c:v>60.958333333333336</c:v>
                </c:pt>
                <c:pt idx="1492">
                  <c:v>60.965277777777779</c:v>
                </c:pt>
                <c:pt idx="1493">
                  <c:v>60.972222222222221</c:v>
                </c:pt>
                <c:pt idx="1494">
                  <c:v>60.97916666666665</c:v>
                </c:pt>
                <c:pt idx="1495">
                  <c:v>60.986111111111114</c:v>
                </c:pt>
                <c:pt idx="1496">
                  <c:v>60.993055555555557</c:v>
                </c:pt>
                <c:pt idx="1497">
                  <c:v>61</c:v>
                </c:pt>
                <c:pt idx="1498">
                  <c:v>61.006944444444436</c:v>
                </c:pt>
                <c:pt idx="1499">
                  <c:v>61.013888888888886</c:v>
                </c:pt>
                <c:pt idx="1500">
                  <c:v>61.020833333333336</c:v>
                </c:pt>
                <c:pt idx="1501">
                  <c:v>61.027777777777779</c:v>
                </c:pt>
                <c:pt idx="1502">
                  <c:v>61.034722222222221</c:v>
                </c:pt>
                <c:pt idx="1503">
                  <c:v>61.041666666666643</c:v>
                </c:pt>
                <c:pt idx="1504">
                  <c:v>61.048611111111114</c:v>
                </c:pt>
                <c:pt idx="1505">
                  <c:v>61.055555555555557</c:v>
                </c:pt>
                <c:pt idx="1506">
                  <c:v>61.062500000000007</c:v>
                </c:pt>
                <c:pt idx="1507">
                  <c:v>61.069444444444436</c:v>
                </c:pt>
                <c:pt idx="1508">
                  <c:v>61.076388888888893</c:v>
                </c:pt>
                <c:pt idx="1509">
                  <c:v>61.083333333333336</c:v>
                </c:pt>
                <c:pt idx="1510">
                  <c:v>61.090277777777779</c:v>
                </c:pt>
                <c:pt idx="1511">
                  <c:v>61.097222222222221</c:v>
                </c:pt>
                <c:pt idx="1512">
                  <c:v>61.10416666666665</c:v>
                </c:pt>
                <c:pt idx="1513">
                  <c:v>61.111111111111114</c:v>
                </c:pt>
                <c:pt idx="1514">
                  <c:v>61.118055555555557</c:v>
                </c:pt>
                <c:pt idx="1515">
                  <c:v>61.125000000000007</c:v>
                </c:pt>
                <c:pt idx="1516">
                  <c:v>61.131944444444436</c:v>
                </c:pt>
                <c:pt idx="1517">
                  <c:v>61.138888888888893</c:v>
                </c:pt>
                <c:pt idx="1518">
                  <c:v>61.145833333333336</c:v>
                </c:pt>
                <c:pt idx="1519">
                  <c:v>61.152777777777779</c:v>
                </c:pt>
                <c:pt idx="1520">
                  <c:v>61.159722222222221</c:v>
                </c:pt>
                <c:pt idx="1521">
                  <c:v>61.16666666666665</c:v>
                </c:pt>
                <c:pt idx="1522">
                  <c:v>61.173611111111114</c:v>
                </c:pt>
                <c:pt idx="1523">
                  <c:v>61.180555555555557</c:v>
                </c:pt>
                <c:pt idx="1524">
                  <c:v>61.1875</c:v>
                </c:pt>
                <c:pt idx="1525">
                  <c:v>61.194444444444436</c:v>
                </c:pt>
                <c:pt idx="1526">
                  <c:v>61.201388888888893</c:v>
                </c:pt>
                <c:pt idx="1527">
                  <c:v>61.208333333333343</c:v>
                </c:pt>
                <c:pt idx="1528">
                  <c:v>61.215277777777779</c:v>
                </c:pt>
                <c:pt idx="1529">
                  <c:v>61.222222222222229</c:v>
                </c:pt>
                <c:pt idx="1530">
                  <c:v>61.229166666666657</c:v>
                </c:pt>
                <c:pt idx="1531">
                  <c:v>61.236111111111121</c:v>
                </c:pt>
                <c:pt idx="1532">
                  <c:v>61.243055555555557</c:v>
                </c:pt>
                <c:pt idx="1533">
                  <c:v>61.25</c:v>
                </c:pt>
                <c:pt idx="1534">
                  <c:v>61.256944444444436</c:v>
                </c:pt>
                <c:pt idx="1535">
                  <c:v>61.263888888888893</c:v>
                </c:pt>
                <c:pt idx="1536">
                  <c:v>61.270833333333336</c:v>
                </c:pt>
                <c:pt idx="1537">
                  <c:v>61.277777777777779</c:v>
                </c:pt>
                <c:pt idx="1538">
                  <c:v>61.284722222222221</c:v>
                </c:pt>
                <c:pt idx="1539">
                  <c:v>61.29166666666665</c:v>
                </c:pt>
                <c:pt idx="1540">
                  <c:v>61.298611111111121</c:v>
                </c:pt>
                <c:pt idx="1541">
                  <c:v>61.305555555555557</c:v>
                </c:pt>
                <c:pt idx="1542">
                  <c:v>61.3125</c:v>
                </c:pt>
                <c:pt idx="1543">
                  <c:v>61.319444444444429</c:v>
                </c:pt>
                <c:pt idx="1544">
                  <c:v>61.326388888888893</c:v>
                </c:pt>
                <c:pt idx="1545">
                  <c:v>61.333333333333336</c:v>
                </c:pt>
                <c:pt idx="1546">
                  <c:v>61.340277777777771</c:v>
                </c:pt>
                <c:pt idx="1547">
                  <c:v>61.347222222222214</c:v>
                </c:pt>
                <c:pt idx="1548">
                  <c:v>61.354166666666643</c:v>
                </c:pt>
                <c:pt idx="1549">
                  <c:v>61.361111111111114</c:v>
                </c:pt>
                <c:pt idx="1550">
                  <c:v>61.368055555555557</c:v>
                </c:pt>
                <c:pt idx="1551">
                  <c:v>61.375</c:v>
                </c:pt>
                <c:pt idx="1552">
                  <c:v>61.381944444444429</c:v>
                </c:pt>
                <c:pt idx="1553">
                  <c:v>61.388888888888886</c:v>
                </c:pt>
                <c:pt idx="1554">
                  <c:v>61.395833333333336</c:v>
                </c:pt>
                <c:pt idx="1555">
                  <c:v>61.402777777777779</c:v>
                </c:pt>
                <c:pt idx="1556">
                  <c:v>61.409722222222221</c:v>
                </c:pt>
                <c:pt idx="1557">
                  <c:v>61.416666666666643</c:v>
                </c:pt>
                <c:pt idx="1558">
                  <c:v>61.423611111111114</c:v>
                </c:pt>
                <c:pt idx="1559">
                  <c:v>61.430555555555557</c:v>
                </c:pt>
                <c:pt idx="1560">
                  <c:v>61.4375</c:v>
                </c:pt>
                <c:pt idx="1561">
                  <c:v>61.444444444444429</c:v>
                </c:pt>
                <c:pt idx="1562">
                  <c:v>61.451388888888886</c:v>
                </c:pt>
                <c:pt idx="1563">
                  <c:v>61.458333333333336</c:v>
                </c:pt>
                <c:pt idx="1564">
                  <c:v>61.465277777777779</c:v>
                </c:pt>
                <c:pt idx="1565">
                  <c:v>61.472222222222221</c:v>
                </c:pt>
                <c:pt idx="1566">
                  <c:v>61.47916666666665</c:v>
                </c:pt>
                <c:pt idx="1567">
                  <c:v>61.486111111111114</c:v>
                </c:pt>
                <c:pt idx="1568">
                  <c:v>61.493055555555557</c:v>
                </c:pt>
                <c:pt idx="1569">
                  <c:v>61.5</c:v>
                </c:pt>
                <c:pt idx="1570">
                  <c:v>61.506944444444436</c:v>
                </c:pt>
                <c:pt idx="1571">
                  <c:v>61.513888888888886</c:v>
                </c:pt>
                <c:pt idx="1572">
                  <c:v>61.520833333333336</c:v>
                </c:pt>
                <c:pt idx="1573">
                  <c:v>61.527777777777779</c:v>
                </c:pt>
                <c:pt idx="1574">
                  <c:v>61.534722222222221</c:v>
                </c:pt>
                <c:pt idx="1575">
                  <c:v>61.541666666666643</c:v>
                </c:pt>
                <c:pt idx="1576">
                  <c:v>61.548611111111114</c:v>
                </c:pt>
                <c:pt idx="1577">
                  <c:v>61.555555555555557</c:v>
                </c:pt>
                <c:pt idx="1578">
                  <c:v>61.562500000000007</c:v>
                </c:pt>
                <c:pt idx="1579">
                  <c:v>61.569444444444436</c:v>
                </c:pt>
                <c:pt idx="1580">
                  <c:v>61.576388888888893</c:v>
                </c:pt>
                <c:pt idx="1581">
                  <c:v>61.583333333333336</c:v>
                </c:pt>
                <c:pt idx="1582">
                  <c:v>61.590277777777779</c:v>
                </c:pt>
                <c:pt idx="1583">
                  <c:v>61.597222222222221</c:v>
                </c:pt>
                <c:pt idx="1584">
                  <c:v>61.60416666666665</c:v>
                </c:pt>
                <c:pt idx="1585">
                  <c:v>61.611111111111114</c:v>
                </c:pt>
                <c:pt idx="1586">
                  <c:v>61.618055555555557</c:v>
                </c:pt>
                <c:pt idx="1587">
                  <c:v>61.625000000000007</c:v>
                </c:pt>
                <c:pt idx="1588">
                  <c:v>61.631944444444436</c:v>
                </c:pt>
                <c:pt idx="1589">
                  <c:v>61.638888888888893</c:v>
                </c:pt>
                <c:pt idx="1590">
                  <c:v>61.645833333333336</c:v>
                </c:pt>
                <c:pt idx="1591">
                  <c:v>61.652777777777779</c:v>
                </c:pt>
                <c:pt idx="1592">
                  <c:v>61.659722222222221</c:v>
                </c:pt>
                <c:pt idx="1593">
                  <c:v>61.66666666666665</c:v>
                </c:pt>
                <c:pt idx="1594">
                  <c:v>61.673611111111114</c:v>
                </c:pt>
                <c:pt idx="1595">
                  <c:v>61.680555555555557</c:v>
                </c:pt>
                <c:pt idx="1596">
                  <c:v>61.6875</c:v>
                </c:pt>
                <c:pt idx="1597">
                  <c:v>61.694444444444436</c:v>
                </c:pt>
                <c:pt idx="1598">
                  <c:v>61.701388888888893</c:v>
                </c:pt>
                <c:pt idx="1599">
                  <c:v>61.708333333333343</c:v>
                </c:pt>
                <c:pt idx="1600">
                  <c:v>61.715277777777779</c:v>
                </c:pt>
                <c:pt idx="1601">
                  <c:v>61.722222222222229</c:v>
                </c:pt>
                <c:pt idx="1602">
                  <c:v>61.729166666666657</c:v>
                </c:pt>
                <c:pt idx="1603">
                  <c:v>61.736111111111121</c:v>
                </c:pt>
                <c:pt idx="1604">
                  <c:v>61.743055555555557</c:v>
                </c:pt>
                <c:pt idx="1605">
                  <c:v>61.75</c:v>
                </c:pt>
                <c:pt idx="1606">
                  <c:v>61.756944444444436</c:v>
                </c:pt>
                <c:pt idx="1607">
                  <c:v>61.763888888888893</c:v>
                </c:pt>
                <c:pt idx="1608">
                  <c:v>61.770833333333336</c:v>
                </c:pt>
                <c:pt idx="1609">
                  <c:v>61.777777777777779</c:v>
                </c:pt>
                <c:pt idx="1610">
                  <c:v>61.784722222222221</c:v>
                </c:pt>
                <c:pt idx="1611">
                  <c:v>61.79166666666665</c:v>
                </c:pt>
                <c:pt idx="1612">
                  <c:v>61.798611111111121</c:v>
                </c:pt>
                <c:pt idx="1613">
                  <c:v>61.805555555555557</c:v>
                </c:pt>
                <c:pt idx="1614">
                  <c:v>61.8125</c:v>
                </c:pt>
                <c:pt idx="1615">
                  <c:v>61.819444444444429</c:v>
                </c:pt>
                <c:pt idx="1616">
                  <c:v>61.826388888888893</c:v>
                </c:pt>
                <c:pt idx="1617">
                  <c:v>61.833333333333336</c:v>
                </c:pt>
                <c:pt idx="1618">
                  <c:v>61.840277777777771</c:v>
                </c:pt>
                <c:pt idx="1619">
                  <c:v>61.847222222222214</c:v>
                </c:pt>
                <c:pt idx="1620">
                  <c:v>61.854166666666643</c:v>
                </c:pt>
                <c:pt idx="1621">
                  <c:v>61.861111111111114</c:v>
                </c:pt>
                <c:pt idx="1622">
                  <c:v>61.868055555555557</c:v>
                </c:pt>
                <c:pt idx="1623">
                  <c:v>61.875</c:v>
                </c:pt>
                <c:pt idx="1624">
                  <c:v>61.881944444444429</c:v>
                </c:pt>
                <c:pt idx="1625">
                  <c:v>61.888888888888886</c:v>
                </c:pt>
                <c:pt idx="1626">
                  <c:v>61.895833333333336</c:v>
                </c:pt>
                <c:pt idx="1627">
                  <c:v>61.902777777777779</c:v>
                </c:pt>
                <c:pt idx="1628">
                  <c:v>61.909722222222221</c:v>
                </c:pt>
                <c:pt idx="1629">
                  <c:v>61.916666666666643</c:v>
                </c:pt>
                <c:pt idx="1630">
                  <c:v>61.923611111111114</c:v>
                </c:pt>
                <c:pt idx="1631">
                  <c:v>61.930555555555557</c:v>
                </c:pt>
                <c:pt idx="1632">
                  <c:v>61.9375</c:v>
                </c:pt>
                <c:pt idx="1633">
                  <c:v>61.944444444444429</c:v>
                </c:pt>
                <c:pt idx="1634">
                  <c:v>61.951388888888886</c:v>
                </c:pt>
                <c:pt idx="1635">
                  <c:v>61.958333333333336</c:v>
                </c:pt>
                <c:pt idx="1636">
                  <c:v>61.965277777777779</c:v>
                </c:pt>
                <c:pt idx="1637">
                  <c:v>61.972222222222221</c:v>
                </c:pt>
                <c:pt idx="1638">
                  <c:v>61.97916666666665</c:v>
                </c:pt>
                <c:pt idx="1639">
                  <c:v>61.986111111111114</c:v>
                </c:pt>
                <c:pt idx="1640">
                  <c:v>61.993055555555557</c:v>
                </c:pt>
                <c:pt idx="1641">
                  <c:v>62</c:v>
                </c:pt>
                <c:pt idx="1642">
                  <c:v>62.006944444444436</c:v>
                </c:pt>
                <c:pt idx="1643">
                  <c:v>62.013888888888886</c:v>
                </c:pt>
                <c:pt idx="1644">
                  <c:v>62.020833333333336</c:v>
                </c:pt>
                <c:pt idx="1645">
                  <c:v>62.027777777777779</c:v>
                </c:pt>
                <c:pt idx="1646">
                  <c:v>62.034722222222221</c:v>
                </c:pt>
                <c:pt idx="1647">
                  <c:v>62.041666666666643</c:v>
                </c:pt>
                <c:pt idx="1648">
                  <c:v>62.048611111111114</c:v>
                </c:pt>
                <c:pt idx="1649">
                  <c:v>62.055555555555557</c:v>
                </c:pt>
                <c:pt idx="1650">
                  <c:v>62.062500000000007</c:v>
                </c:pt>
                <c:pt idx="1651">
                  <c:v>62.069444444444436</c:v>
                </c:pt>
                <c:pt idx="1652">
                  <c:v>62.076388888888893</c:v>
                </c:pt>
                <c:pt idx="1653">
                  <c:v>62.083333333333336</c:v>
                </c:pt>
                <c:pt idx="1654">
                  <c:v>62.090277777777779</c:v>
                </c:pt>
                <c:pt idx="1655">
                  <c:v>62.097222222222221</c:v>
                </c:pt>
                <c:pt idx="1656">
                  <c:v>62.10416666666665</c:v>
                </c:pt>
                <c:pt idx="1657">
                  <c:v>62.111111111111114</c:v>
                </c:pt>
                <c:pt idx="1658">
                  <c:v>62.118055555555557</c:v>
                </c:pt>
                <c:pt idx="1659">
                  <c:v>62.125000000000007</c:v>
                </c:pt>
                <c:pt idx="1660">
                  <c:v>62.131944444444436</c:v>
                </c:pt>
                <c:pt idx="1661">
                  <c:v>62.138888888888893</c:v>
                </c:pt>
                <c:pt idx="1662">
                  <c:v>62.145833333333336</c:v>
                </c:pt>
                <c:pt idx="1663">
                  <c:v>62.152777777777779</c:v>
                </c:pt>
                <c:pt idx="1664">
                  <c:v>62.159722222222221</c:v>
                </c:pt>
                <c:pt idx="1665">
                  <c:v>62.16666666666665</c:v>
                </c:pt>
                <c:pt idx="1666">
                  <c:v>62.173611111111114</c:v>
                </c:pt>
                <c:pt idx="1667">
                  <c:v>62.180555555555557</c:v>
                </c:pt>
                <c:pt idx="1668">
                  <c:v>62.1875</c:v>
                </c:pt>
                <c:pt idx="1669">
                  <c:v>62.194444444444436</c:v>
                </c:pt>
                <c:pt idx="1670">
                  <c:v>62.201388888888893</c:v>
                </c:pt>
                <c:pt idx="1671">
                  <c:v>62.208333333333343</c:v>
                </c:pt>
                <c:pt idx="1672">
                  <c:v>62.215277777777779</c:v>
                </c:pt>
                <c:pt idx="1673">
                  <c:v>62.222222222222229</c:v>
                </c:pt>
                <c:pt idx="1674">
                  <c:v>62.229166666666657</c:v>
                </c:pt>
                <c:pt idx="1675">
                  <c:v>62.236111111111121</c:v>
                </c:pt>
                <c:pt idx="1676">
                  <c:v>62.243055555555557</c:v>
                </c:pt>
                <c:pt idx="1677">
                  <c:v>62.25</c:v>
                </c:pt>
                <c:pt idx="1678">
                  <c:v>62.256944444444436</c:v>
                </c:pt>
                <c:pt idx="1679">
                  <c:v>62.263888888888893</c:v>
                </c:pt>
                <c:pt idx="1680">
                  <c:v>62.270833333333336</c:v>
                </c:pt>
                <c:pt idx="1681">
                  <c:v>62.277777777777779</c:v>
                </c:pt>
                <c:pt idx="1682">
                  <c:v>62.284722222222221</c:v>
                </c:pt>
                <c:pt idx="1683">
                  <c:v>62.29166666666665</c:v>
                </c:pt>
                <c:pt idx="1684">
                  <c:v>62.298611111111121</c:v>
                </c:pt>
                <c:pt idx="1685">
                  <c:v>62.305555555555557</c:v>
                </c:pt>
                <c:pt idx="1686">
                  <c:v>62.3125</c:v>
                </c:pt>
                <c:pt idx="1687">
                  <c:v>62.319444444444429</c:v>
                </c:pt>
                <c:pt idx="1688">
                  <c:v>62.326388888888893</c:v>
                </c:pt>
                <c:pt idx="1689">
                  <c:v>62.333333333333336</c:v>
                </c:pt>
                <c:pt idx="1690">
                  <c:v>62.340277777777771</c:v>
                </c:pt>
                <c:pt idx="1691">
                  <c:v>62.347222222222214</c:v>
                </c:pt>
                <c:pt idx="1692">
                  <c:v>62.354166666666643</c:v>
                </c:pt>
                <c:pt idx="1693">
                  <c:v>62.361111111111114</c:v>
                </c:pt>
                <c:pt idx="1694">
                  <c:v>62.368055555555557</c:v>
                </c:pt>
                <c:pt idx="1695">
                  <c:v>62.375</c:v>
                </c:pt>
                <c:pt idx="1696">
                  <c:v>62.381944444444429</c:v>
                </c:pt>
                <c:pt idx="1697">
                  <c:v>62.388888888888886</c:v>
                </c:pt>
                <c:pt idx="1698">
                  <c:v>62.395833333333336</c:v>
                </c:pt>
                <c:pt idx="1699">
                  <c:v>62.402777777777779</c:v>
                </c:pt>
                <c:pt idx="1700">
                  <c:v>62.409722222222221</c:v>
                </c:pt>
                <c:pt idx="1701">
                  <c:v>62.416666666666643</c:v>
                </c:pt>
                <c:pt idx="1702">
                  <c:v>62.423611111111114</c:v>
                </c:pt>
                <c:pt idx="1703">
                  <c:v>62.430555555555557</c:v>
                </c:pt>
                <c:pt idx="1704">
                  <c:v>62.4375</c:v>
                </c:pt>
                <c:pt idx="1705">
                  <c:v>62.444444444444429</c:v>
                </c:pt>
                <c:pt idx="1706">
                  <c:v>62.451388888888886</c:v>
                </c:pt>
                <c:pt idx="1707">
                  <c:v>62.458333333333336</c:v>
                </c:pt>
                <c:pt idx="1708">
                  <c:v>62.465277777777779</c:v>
                </c:pt>
                <c:pt idx="1709">
                  <c:v>62.472222222222221</c:v>
                </c:pt>
                <c:pt idx="1710">
                  <c:v>62.47916666666665</c:v>
                </c:pt>
                <c:pt idx="1711">
                  <c:v>62.486111111111114</c:v>
                </c:pt>
                <c:pt idx="1712">
                  <c:v>62.493055555555557</c:v>
                </c:pt>
                <c:pt idx="1713">
                  <c:v>62.5</c:v>
                </c:pt>
                <c:pt idx="1714">
                  <c:v>62.506944444444436</c:v>
                </c:pt>
                <c:pt idx="1715">
                  <c:v>62.513888888888886</c:v>
                </c:pt>
                <c:pt idx="1716">
                  <c:v>62.520833333333336</c:v>
                </c:pt>
                <c:pt idx="1717">
                  <c:v>62.527777777777779</c:v>
                </c:pt>
                <c:pt idx="1718">
                  <c:v>62.534722222222221</c:v>
                </c:pt>
                <c:pt idx="1719">
                  <c:v>62.541666666666643</c:v>
                </c:pt>
                <c:pt idx="1720">
                  <c:v>62.548611111111114</c:v>
                </c:pt>
                <c:pt idx="1721">
                  <c:v>62.555555555555557</c:v>
                </c:pt>
                <c:pt idx="1722">
                  <c:v>62.562500000000007</c:v>
                </c:pt>
                <c:pt idx="1723">
                  <c:v>62.569444444444436</c:v>
                </c:pt>
                <c:pt idx="1724">
                  <c:v>62.576388888888893</c:v>
                </c:pt>
                <c:pt idx="1725">
                  <c:v>62.583333333333336</c:v>
                </c:pt>
                <c:pt idx="1726">
                  <c:v>62.590277777777779</c:v>
                </c:pt>
                <c:pt idx="1727">
                  <c:v>62.597222222222221</c:v>
                </c:pt>
                <c:pt idx="1728">
                  <c:v>62.60416666666665</c:v>
                </c:pt>
                <c:pt idx="1729">
                  <c:v>62.611111111111114</c:v>
                </c:pt>
                <c:pt idx="1730">
                  <c:v>62.618055555555557</c:v>
                </c:pt>
                <c:pt idx="1731">
                  <c:v>62.625000000000007</c:v>
                </c:pt>
                <c:pt idx="1732">
                  <c:v>62.631944444444436</c:v>
                </c:pt>
                <c:pt idx="1733">
                  <c:v>62.638888888888893</c:v>
                </c:pt>
                <c:pt idx="1734">
                  <c:v>62.645833333333336</c:v>
                </c:pt>
                <c:pt idx="1735">
                  <c:v>62.652777777777779</c:v>
                </c:pt>
                <c:pt idx="1736">
                  <c:v>62.659722222222221</c:v>
                </c:pt>
                <c:pt idx="1737">
                  <c:v>62.66666666666665</c:v>
                </c:pt>
                <c:pt idx="1738">
                  <c:v>62.673611111111114</c:v>
                </c:pt>
                <c:pt idx="1739">
                  <c:v>62.680555555555557</c:v>
                </c:pt>
                <c:pt idx="1740">
                  <c:v>62.6875</c:v>
                </c:pt>
                <c:pt idx="1741">
                  <c:v>62.694444444444436</c:v>
                </c:pt>
                <c:pt idx="1742">
                  <c:v>62.701388888888893</c:v>
                </c:pt>
                <c:pt idx="1743">
                  <c:v>62.708333333333343</c:v>
                </c:pt>
                <c:pt idx="1744">
                  <c:v>62.715277777777779</c:v>
                </c:pt>
                <c:pt idx="1745">
                  <c:v>62.722222222222229</c:v>
                </c:pt>
                <c:pt idx="1746">
                  <c:v>62.729166666666657</c:v>
                </c:pt>
                <c:pt idx="1747">
                  <c:v>62.736111111111121</c:v>
                </c:pt>
                <c:pt idx="1748">
                  <c:v>62.743055555555557</c:v>
                </c:pt>
                <c:pt idx="1749">
                  <c:v>62.75</c:v>
                </c:pt>
                <c:pt idx="1750">
                  <c:v>62.756944444444436</c:v>
                </c:pt>
                <c:pt idx="1751">
                  <c:v>62.763888888888893</c:v>
                </c:pt>
                <c:pt idx="1752">
                  <c:v>62.770833333333336</c:v>
                </c:pt>
                <c:pt idx="1753">
                  <c:v>62.777777777777779</c:v>
                </c:pt>
                <c:pt idx="1754">
                  <c:v>62.784722222222221</c:v>
                </c:pt>
                <c:pt idx="1755">
                  <c:v>62.79166666666665</c:v>
                </c:pt>
                <c:pt idx="1756">
                  <c:v>62.798611111111121</c:v>
                </c:pt>
                <c:pt idx="1757">
                  <c:v>62.805555555555557</c:v>
                </c:pt>
                <c:pt idx="1758">
                  <c:v>62.8125</c:v>
                </c:pt>
                <c:pt idx="1759">
                  <c:v>62.819444444444429</c:v>
                </c:pt>
                <c:pt idx="1760">
                  <c:v>62.826388888888893</c:v>
                </c:pt>
                <c:pt idx="1761">
                  <c:v>62.833333333333336</c:v>
                </c:pt>
                <c:pt idx="1762">
                  <c:v>62.840277777777771</c:v>
                </c:pt>
                <c:pt idx="1763">
                  <c:v>62.847222222222214</c:v>
                </c:pt>
                <c:pt idx="1764">
                  <c:v>62.854166666666643</c:v>
                </c:pt>
                <c:pt idx="1765">
                  <c:v>62.861111111111114</c:v>
                </c:pt>
                <c:pt idx="1766">
                  <c:v>62.868055555555557</c:v>
                </c:pt>
                <c:pt idx="1767">
                  <c:v>62.875</c:v>
                </c:pt>
                <c:pt idx="1768">
                  <c:v>62.881944444444429</c:v>
                </c:pt>
                <c:pt idx="1769">
                  <c:v>62.888888888888886</c:v>
                </c:pt>
                <c:pt idx="1770">
                  <c:v>62.895833333333336</c:v>
                </c:pt>
                <c:pt idx="1771">
                  <c:v>62.902777777777779</c:v>
                </c:pt>
                <c:pt idx="1772">
                  <c:v>62.909722222222221</c:v>
                </c:pt>
                <c:pt idx="1773">
                  <c:v>62.916666666666643</c:v>
                </c:pt>
                <c:pt idx="1774">
                  <c:v>62.923611111111114</c:v>
                </c:pt>
                <c:pt idx="1775">
                  <c:v>62.930555555555557</c:v>
                </c:pt>
                <c:pt idx="1776">
                  <c:v>62.9375</c:v>
                </c:pt>
                <c:pt idx="1777">
                  <c:v>62.944444444444429</c:v>
                </c:pt>
                <c:pt idx="1778">
                  <c:v>62.951388888888886</c:v>
                </c:pt>
                <c:pt idx="1779">
                  <c:v>62.958333333333336</c:v>
                </c:pt>
                <c:pt idx="1780">
                  <c:v>62.965277777777779</c:v>
                </c:pt>
                <c:pt idx="1781">
                  <c:v>62.972222222222221</c:v>
                </c:pt>
                <c:pt idx="1782">
                  <c:v>62.97916666666665</c:v>
                </c:pt>
                <c:pt idx="1783">
                  <c:v>62.986111111111114</c:v>
                </c:pt>
                <c:pt idx="1784">
                  <c:v>62.993055555555557</c:v>
                </c:pt>
                <c:pt idx="1785">
                  <c:v>63</c:v>
                </c:pt>
                <c:pt idx="1786">
                  <c:v>63.006944444444436</c:v>
                </c:pt>
                <c:pt idx="1787">
                  <c:v>63.013888888888886</c:v>
                </c:pt>
                <c:pt idx="1788">
                  <c:v>63.020833333333336</c:v>
                </c:pt>
                <c:pt idx="1789">
                  <c:v>63.027777777777779</c:v>
                </c:pt>
                <c:pt idx="1790">
                  <c:v>63.034722222222221</c:v>
                </c:pt>
                <c:pt idx="1791">
                  <c:v>63.041666666666643</c:v>
                </c:pt>
                <c:pt idx="1792">
                  <c:v>63.048611111111114</c:v>
                </c:pt>
                <c:pt idx="1793">
                  <c:v>63.055555555555557</c:v>
                </c:pt>
                <c:pt idx="1794">
                  <c:v>63.062500000000007</c:v>
                </c:pt>
                <c:pt idx="1795">
                  <c:v>63.069444444444436</c:v>
                </c:pt>
                <c:pt idx="1796">
                  <c:v>63.076388888888893</c:v>
                </c:pt>
                <c:pt idx="1797">
                  <c:v>63.083333333333336</c:v>
                </c:pt>
                <c:pt idx="1798">
                  <c:v>63.090277777777779</c:v>
                </c:pt>
                <c:pt idx="1799">
                  <c:v>63.097222222222221</c:v>
                </c:pt>
                <c:pt idx="1800">
                  <c:v>63.10416666666665</c:v>
                </c:pt>
                <c:pt idx="1801">
                  <c:v>63.111111111111114</c:v>
                </c:pt>
                <c:pt idx="1802">
                  <c:v>63.118055555555557</c:v>
                </c:pt>
                <c:pt idx="1803">
                  <c:v>63.125000000000007</c:v>
                </c:pt>
                <c:pt idx="1804">
                  <c:v>63.131944444444436</c:v>
                </c:pt>
                <c:pt idx="1805">
                  <c:v>63.138888888888893</c:v>
                </c:pt>
                <c:pt idx="1806">
                  <c:v>63.145833333333336</c:v>
                </c:pt>
                <c:pt idx="1807">
                  <c:v>63.152777777777779</c:v>
                </c:pt>
                <c:pt idx="1808">
                  <c:v>63.159722222222221</c:v>
                </c:pt>
                <c:pt idx="1809">
                  <c:v>63.16666666666665</c:v>
                </c:pt>
                <c:pt idx="1810">
                  <c:v>63.173611111111114</c:v>
                </c:pt>
                <c:pt idx="1811">
                  <c:v>63.180555555555557</c:v>
                </c:pt>
                <c:pt idx="1812">
                  <c:v>63.1875</c:v>
                </c:pt>
                <c:pt idx="1813">
                  <c:v>63.194444444444436</c:v>
                </c:pt>
                <c:pt idx="1814">
                  <c:v>63.201388888888893</c:v>
                </c:pt>
                <c:pt idx="1815">
                  <c:v>63.208333333333343</c:v>
                </c:pt>
                <c:pt idx="1816">
                  <c:v>63.215277777777779</c:v>
                </c:pt>
                <c:pt idx="1817">
                  <c:v>63.222222222222229</c:v>
                </c:pt>
                <c:pt idx="1818">
                  <c:v>63.229166666666657</c:v>
                </c:pt>
                <c:pt idx="1819">
                  <c:v>63.236111111111121</c:v>
                </c:pt>
                <c:pt idx="1820">
                  <c:v>63.243055555555557</c:v>
                </c:pt>
                <c:pt idx="1821">
                  <c:v>63.25</c:v>
                </c:pt>
                <c:pt idx="1822">
                  <c:v>63.256944444444436</c:v>
                </c:pt>
                <c:pt idx="1823">
                  <c:v>63.263888888888893</c:v>
                </c:pt>
                <c:pt idx="1824">
                  <c:v>63.270833333333336</c:v>
                </c:pt>
                <c:pt idx="1825">
                  <c:v>63.277777777777779</c:v>
                </c:pt>
                <c:pt idx="1826">
                  <c:v>63.284722222222221</c:v>
                </c:pt>
                <c:pt idx="1827">
                  <c:v>63.29166666666665</c:v>
                </c:pt>
                <c:pt idx="1828">
                  <c:v>63.298611111111121</c:v>
                </c:pt>
                <c:pt idx="1829">
                  <c:v>63.305555555555557</c:v>
                </c:pt>
                <c:pt idx="1830">
                  <c:v>63.3125</c:v>
                </c:pt>
                <c:pt idx="1831">
                  <c:v>63.319444444444429</c:v>
                </c:pt>
                <c:pt idx="1832">
                  <c:v>63.326388888888893</c:v>
                </c:pt>
                <c:pt idx="1833">
                  <c:v>63.333333333333336</c:v>
                </c:pt>
                <c:pt idx="1834">
                  <c:v>63.340277777777771</c:v>
                </c:pt>
                <c:pt idx="1835">
                  <c:v>63.347222222222214</c:v>
                </c:pt>
                <c:pt idx="1836">
                  <c:v>63.354166666666643</c:v>
                </c:pt>
                <c:pt idx="1837">
                  <c:v>63.361111111111114</c:v>
                </c:pt>
                <c:pt idx="1838">
                  <c:v>63.368055555555557</c:v>
                </c:pt>
                <c:pt idx="1839">
                  <c:v>63.375</c:v>
                </c:pt>
                <c:pt idx="1840">
                  <c:v>63.381944444444429</c:v>
                </c:pt>
                <c:pt idx="1841">
                  <c:v>63.388888888888886</c:v>
                </c:pt>
                <c:pt idx="1842">
                  <c:v>63.395833333333336</c:v>
                </c:pt>
                <c:pt idx="1843">
                  <c:v>63.402777777777779</c:v>
                </c:pt>
                <c:pt idx="1844">
                  <c:v>63.409722222222221</c:v>
                </c:pt>
                <c:pt idx="1845">
                  <c:v>63.416666666666643</c:v>
                </c:pt>
                <c:pt idx="1846">
                  <c:v>63.423611111111114</c:v>
                </c:pt>
                <c:pt idx="1847">
                  <c:v>63.430555555555557</c:v>
                </c:pt>
                <c:pt idx="1848">
                  <c:v>63.4375</c:v>
                </c:pt>
                <c:pt idx="1849">
                  <c:v>63.444444444444429</c:v>
                </c:pt>
                <c:pt idx="1850">
                  <c:v>63.451388888888886</c:v>
                </c:pt>
                <c:pt idx="1851">
                  <c:v>63.458333333333336</c:v>
                </c:pt>
                <c:pt idx="1852">
                  <c:v>63.465277777777779</c:v>
                </c:pt>
                <c:pt idx="1853">
                  <c:v>63.472222222222221</c:v>
                </c:pt>
                <c:pt idx="1854">
                  <c:v>63.47916666666665</c:v>
                </c:pt>
                <c:pt idx="1855">
                  <c:v>63.486111111111114</c:v>
                </c:pt>
                <c:pt idx="1856">
                  <c:v>63.493055555555557</c:v>
                </c:pt>
                <c:pt idx="1857">
                  <c:v>63.5</c:v>
                </c:pt>
                <c:pt idx="1858">
                  <c:v>63.506944444444436</c:v>
                </c:pt>
                <c:pt idx="1859">
                  <c:v>63.513888888888886</c:v>
                </c:pt>
                <c:pt idx="1860">
                  <c:v>63.520833333333336</c:v>
                </c:pt>
                <c:pt idx="1861">
                  <c:v>63.527777777777779</c:v>
                </c:pt>
                <c:pt idx="1862">
                  <c:v>63.534722222222221</c:v>
                </c:pt>
                <c:pt idx="1863">
                  <c:v>63.541666666666643</c:v>
                </c:pt>
                <c:pt idx="1864">
                  <c:v>63.548611111111114</c:v>
                </c:pt>
                <c:pt idx="1865">
                  <c:v>63.555555555555557</c:v>
                </c:pt>
                <c:pt idx="1866">
                  <c:v>63.562500000000007</c:v>
                </c:pt>
                <c:pt idx="1867">
                  <c:v>63.569444444444436</c:v>
                </c:pt>
                <c:pt idx="1868">
                  <c:v>63.576388888888893</c:v>
                </c:pt>
                <c:pt idx="1869">
                  <c:v>63.583333333333336</c:v>
                </c:pt>
                <c:pt idx="1870">
                  <c:v>63.590277777777779</c:v>
                </c:pt>
                <c:pt idx="1871">
                  <c:v>63.597222222222221</c:v>
                </c:pt>
                <c:pt idx="1872">
                  <c:v>63.60416666666665</c:v>
                </c:pt>
                <c:pt idx="1873">
                  <c:v>63.611111111111114</c:v>
                </c:pt>
                <c:pt idx="1874">
                  <c:v>63.618055555555557</c:v>
                </c:pt>
                <c:pt idx="1875">
                  <c:v>63.625000000000007</c:v>
                </c:pt>
                <c:pt idx="1876">
                  <c:v>63.631944444444436</c:v>
                </c:pt>
                <c:pt idx="1877">
                  <c:v>63.638888888888893</c:v>
                </c:pt>
                <c:pt idx="1878">
                  <c:v>63.645833333333336</c:v>
                </c:pt>
                <c:pt idx="1879">
                  <c:v>63.652777777777779</c:v>
                </c:pt>
                <c:pt idx="1880">
                  <c:v>63.659722222222221</c:v>
                </c:pt>
                <c:pt idx="1881">
                  <c:v>63.66666666666665</c:v>
                </c:pt>
                <c:pt idx="1882">
                  <c:v>63.673611111111114</c:v>
                </c:pt>
                <c:pt idx="1883">
                  <c:v>63.680555555555557</c:v>
                </c:pt>
                <c:pt idx="1884">
                  <c:v>63.6875</c:v>
                </c:pt>
                <c:pt idx="1885">
                  <c:v>63.694444444444436</c:v>
                </c:pt>
                <c:pt idx="1886">
                  <c:v>63.701388888888893</c:v>
                </c:pt>
                <c:pt idx="1887">
                  <c:v>63.708333333333343</c:v>
                </c:pt>
                <c:pt idx="1888">
                  <c:v>63.715277777777779</c:v>
                </c:pt>
                <c:pt idx="1889">
                  <c:v>63.722222222222229</c:v>
                </c:pt>
                <c:pt idx="1890">
                  <c:v>63.729166666666657</c:v>
                </c:pt>
                <c:pt idx="1891">
                  <c:v>63.736111111111121</c:v>
                </c:pt>
                <c:pt idx="1892">
                  <c:v>63.743055555555557</c:v>
                </c:pt>
                <c:pt idx="1893">
                  <c:v>63.75</c:v>
                </c:pt>
                <c:pt idx="1894">
                  <c:v>63.756944444444436</c:v>
                </c:pt>
                <c:pt idx="1895">
                  <c:v>63.763888888888893</c:v>
                </c:pt>
                <c:pt idx="1896">
                  <c:v>63.770833333333336</c:v>
                </c:pt>
                <c:pt idx="1897">
                  <c:v>63.777777777777779</c:v>
                </c:pt>
                <c:pt idx="1898">
                  <c:v>63.784722222222221</c:v>
                </c:pt>
                <c:pt idx="1899">
                  <c:v>63.79166666666665</c:v>
                </c:pt>
                <c:pt idx="1900">
                  <c:v>63.798611111111121</c:v>
                </c:pt>
                <c:pt idx="1901">
                  <c:v>63.805555555555557</c:v>
                </c:pt>
                <c:pt idx="1902">
                  <c:v>63.8125</c:v>
                </c:pt>
                <c:pt idx="1903">
                  <c:v>63.819444444444429</c:v>
                </c:pt>
                <c:pt idx="1904">
                  <c:v>63.826388888888893</c:v>
                </c:pt>
                <c:pt idx="1905">
                  <c:v>63.833333333333336</c:v>
                </c:pt>
                <c:pt idx="1906">
                  <c:v>63.840277777777771</c:v>
                </c:pt>
                <c:pt idx="1907">
                  <c:v>63.847222222222214</c:v>
                </c:pt>
                <c:pt idx="1908">
                  <c:v>63.854166666666643</c:v>
                </c:pt>
                <c:pt idx="1909">
                  <c:v>63.861111111111114</c:v>
                </c:pt>
                <c:pt idx="1910">
                  <c:v>63.868055555555557</c:v>
                </c:pt>
                <c:pt idx="1911">
                  <c:v>63.875</c:v>
                </c:pt>
                <c:pt idx="1912">
                  <c:v>63.881944444444429</c:v>
                </c:pt>
                <c:pt idx="1913">
                  <c:v>63.888888888888886</c:v>
                </c:pt>
                <c:pt idx="1914">
                  <c:v>63.895833333333336</c:v>
                </c:pt>
                <c:pt idx="1915">
                  <c:v>63.902777777777779</c:v>
                </c:pt>
                <c:pt idx="1916">
                  <c:v>63.909722222222221</c:v>
                </c:pt>
                <c:pt idx="1917">
                  <c:v>63.916666666666643</c:v>
                </c:pt>
                <c:pt idx="1918">
                  <c:v>63.923611111111114</c:v>
                </c:pt>
                <c:pt idx="1919">
                  <c:v>63.930555555555557</c:v>
                </c:pt>
                <c:pt idx="1920">
                  <c:v>63.9375</c:v>
                </c:pt>
                <c:pt idx="1921">
                  <c:v>63.944444444444429</c:v>
                </c:pt>
                <c:pt idx="1922">
                  <c:v>63.951388888888886</c:v>
                </c:pt>
                <c:pt idx="1923">
                  <c:v>63.958333333333336</c:v>
                </c:pt>
                <c:pt idx="1924">
                  <c:v>63.965277777777779</c:v>
                </c:pt>
                <c:pt idx="1925">
                  <c:v>63.972222222222221</c:v>
                </c:pt>
                <c:pt idx="1926">
                  <c:v>63.97916666666665</c:v>
                </c:pt>
                <c:pt idx="1927">
                  <c:v>63.986111111111114</c:v>
                </c:pt>
                <c:pt idx="1928">
                  <c:v>63.993055555555557</c:v>
                </c:pt>
                <c:pt idx="1929">
                  <c:v>64</c:v>
                </c:pt>
                <c:pt idx="1930">
                  <c:v>64.006944444444443</c:v>
                </c:pt>
                <c:pt idx="1931">
                  <c:v>64.013888888888872</c:v>
                </c:pt>
                <c:pt idx="1932">
                  <c:v>64.020833333333314</c:v>
                </c:pt>
                <c:pt idx="1933">
                  <c:v>64.027777777777757</c:v>
                </c:pt>
                <c:pt idx="1934">
                  <c:v>64.034722222222229</c:v>
                </c:pt>
                <c:pt idx="1935">
                  <c:v>64.041666666666686</c:v>
                </c:pt>
                <c:pt idx="1936">
                  <c:v>64.048611111111114</c:v>
                </c:pt>
                <c:pt idx="1937">
                  <c:v>64.055555555555543</c:v>
                </c:pt>
                <c:pt idx="1938">
                  <c:v>64.0625</c:v>
                </c:pt>
                <c:pt idx="1939">
                  <c:v>64.069444444444443</c:v>
                </c:pt>
                <c:pt idx="1940">
                  <c:v>64.076388888888857</c:v>
                </c:pt>
                <c:pt idx="1941">
                  <c:v>64.083333333333314</c:v>
                </c:pt>
                <c:pt idx="1942">
                  <c:v>64.090277777777771</c:v>
                </c:pt>
                <c:pt idx="1943">
                  <c:v>64.097222222222243</c:v>
                </c:pt>
                <c:pt idx="1944">
                  <c:v>64.104166666666671</c:v>
                </c:pt>
                <c:pt idx="1945">
                  <c:v>64.111111111111114</c:v>
                </c:pt>
                <c:pt idx="1946">
                  <c:v>64.118055555555543</c:v>
                </c:pt>
                <c:pt idx="1947">
                  <c:v>64.124999999999986</c:v>
                </c:pt>
                <c:pt idx="1948">
                  <c:v>64.131944444444443</c:v>
                </c:pt>
                <c:pt idx="1949">
                  <c:v>64.138888888888857</c:v>
                </c:pt>
                <c:pt idx="1950">
                  <c:v>64.145833333333314</c:v>
                </c:pt>
                <c:pt idx="1951">
                  <c:v>64.152777777777743</c:v>
                </c:pt>
                <c:pt idx="1952">
                  <c:v>64.159722222222214</c:v>
                </c:pt>
                <c:pt idx="1953">
                  <c:v>64.166666666666671</c:v>
                </c:pt>
                <c:pt idx="1954">
                  <c:v>64.1736111111111</c:v>
                </c:pt>
                <c:pt idx="1955">
                  <c:v>64.180555555555543</c:v>
                </c:pt>
                <c:pt idx="1956">
                  <c:v>64.1875</c:v>
                </c:pt>
                <c:pt idx="1957">
                  <c:v>64.194444444444443</c:v>
                </c:pt>
                <c:pt idx="1958">
                  <c:v>64.201388888888872</c:v>
                </c:pt>
                <c:pt idx="1959">
                  <c:v>64.208333333333314</c:v>
                </c:pt>
                <c:pt idx="1960">
                  <c:v>64.215277777777771</c:v>
                </c:pt>
                <c:pt idx="1961">
                  <c:v>64.222222222222229</c:v>
                </c:pt>
                <c:pt idx="1962">
                  <c:v>64.229166666666671</c:v>
                </c:pt>
                <c:pt idx="1963">
                  <c:v>64.236111111111114</c:v>
                </c:pt>
                <c:pt idx="1964">
                  <c:v>64.243055555555557</c:v>
                </c:pt>
                <c:pt idx="1965">
                  <c:v>64.25</c:v>
                </c:pt>
                <c:pt idx="1966">
                  <c:v>64.256944444444443</c:v>
                </c:pt>
                <c:pt idx="1967">
                  <c:v>64.263888888888872</c:v>
                </c:pt>
                <c:pt idx="1968">
                  <c:v>64.270833333333314</c:v>
                </c:pt>
                <c:pt idx="1969">
                  <c:v>64.277777777777757</c:v>
                </c:pt>
                <c:pt idx="1970">
                  <c:v>64.284722222222229</c:v>
                </c:pt>
                <c:pt idx="1971">
                  <c:v>64.291666666666686</c:v>
                </c:pt>
                <c:pt idx="1972">
                  <c:v>64.298611111111114</c:v>
                </c:pt>
                <c:pt idx="1973">
                  <c:v>64.305555555555543</c:v>
                </c:pt>
                <c:pt idx="1974">
                  <c:v>64.3125</c:v>
                </c:pt>
                <c:pt idx="1975">
                  <c:v>64.319444444444443</c:v>
                </c:pt>
                <c:pt idx="1976">
                  <c:v>64.326388888888857</c:v>
                </c:pt>
                <c:pt idx="1977">
                  <c:v>64.333333333333314</c:v>
                </c:pt>
                <c:pt idx="1978">
                  <c:v>64.340277777777771</c:v>
                </c:pt>
                <c:pt idx="1979">
                  <c:v>64.347222222222243</c:v>
                </c:pt>
                <c:pt idx="1980">
                  <c:v>64.354166666666671</c:v>
                </c:pt>
                <c:pt idx="1981">
                  <c:v>64.361111111111114</c:v>
                </c:pt>
                <c:pt idx="1982">
                  <c:v>64.368055555555543</c:v>
                </c:pt>
                <c:pt idx="1983">
                  <c:v>64.374999999999986</c:v>
                </c:pt>
                <c:pt idx="1984">
                  <c:v>64.381944444444443</c:v>
                </c:pt>
                <c:pt idx="1985">
                  <c:v>64.388888888888857</c:v>
                </c:pt>
                <c:pt idx="1986">
                  <c:v>64.395833333333314</c:v>
                </c:pt>
                <c:pt idx="1987">
                  <c:v>64.402777777777757</c:v>
                </c:pt>
                <c:pt idx="1988">
                  <c:v>64.409722222222229</c:v>
                </c:pt>
                <c:pt idx="1989">
                  <c:v>64.416666666666686</c:v>
                </c:pt>
                <c:pt idx="1990">
                  <c:v>64.423611111111114</c:v>
                </c:pt>
                <c:pt idx="1991">
                  <c:v>64.430555555555557</c:v>
                </c:pt>
                <c:pt idx="1992">
                  <c:v>64.437500000000014</c:v>
                </c:pt>
                <c:pt idx="1993">
                  <c:v>64.444444444444457</c:v>
                </c:pt>
                <c:pt idx="1994">
                  <c:v>64.451388888888872</c:v>
                </c:pt>
                <c:pt idx="1995">
                  <c:v>64.458333333333314</c:v>
                </c:pt>
                <c:pt idx="1996">
                  <c:v>64.465277777777771</c:v>
                </c:pt>
                <c:pt idx="1997">
                  <c:v>64.472222222222229</c:v>
                </c:pt>
                <c:pt idx="1998">
                  <c:v>64.479166666666671</c:v>
                </c:pt>
                <c:pt idx="1999">
                  <c:v>64.486111111111114</c:v>
                </c:pt>
                <c:pt idx="2000">
                  <c:v>64.493055555555557</c:v>
                </c:pt>
                <c:pt idx="2001">
                  <c:v>64.5</c:v>
                </c:pt>
                <c:pt idx="2002">
                  <c:v>64.506944444444443</c:v>
                </c:pt>
                <c:pt idx="2003">
                  <c:v>64.513888888888872</c:v>
                </c:pt>
                <c:pt idx="2004">
                  <c:v>64.520833333333314</c:v>
                </c:pt>
                <c:pt idx="2005">
                  <c:v>64.527777777777757</c:v>
                </c:pt>
                <c:pt idx="2006">
                  <c:v>64.534722222222229</c:v>
                </c:pt>
                <c:pt idx="2007">
                  <c:v>64.541666666666686</c:v>
                </c:pt>
                <c:pt idx="2008">
                  <c:v>64.548611111111114</c:v>
                </c:pt>
                <c:pt idx="2009">
                  <c:v>64.555555555555543</c:v>
                </c:pt>
                <c:pt idx="2010">
                  <c:v>64.5625</c:v>
                </c:pt>
                <c:pt idx="2011">
                  <c:v>64.569444444444443</c:v>
                </c:pt>
                <c:pt idx="2012">
                  <c:v>64.576388888888857</c:v>
                </c:pt>
                <c:pt idx="2013">
                  <c:v>64.583333333333314</c:v>
                </c:pt>
                <c:pt idx="2014">
                  <c:v>64.590277777777771</c:v>
                </c:pt>
                <c:pt idx="2015">
                  <c:v>64.597222222222243</c:v>
                </c:pt>
                <c:pt idx="2016">
                  <c:v>64.604166666666671</c:v>
                </c:pt>
                <c:pt idx="2017">
                  <c:v>64.611111111111114</c:v>
                </c:pt>
                <c:pt idx="2018">
                  <c:v>64.618055555555543</c:v>
                </c:pt>
                <c:pt idx="2019">
                  <c:v>64.624999999999986</c:v>
                </c:pt>
                <c:pt idx="2020">
                  <c:v>64.631944444444443</c:v>
                </c:pt>
                <c:pt idx="2021">
                  <c:v>64.638888888888857</c:v>
                </c:pt>
                <c:pt idx="2022">
                  <c:v>64.645833333333314</c:v>
                </c:pt>
                <c:pt idx="2023">
                  <c:v>64.652777777777743</c:v>
                </c:pt>
                <c:pt idx="2024">
                  <c:v>64.659722222222214</c:v>
                </c:pt>
                <c:pt idx="2025">
                  <c:v>64.666666666666671</c:v>
                </c:pt>
                <c:pt idx="2026">
                  <c:v>64.6736111111111</c:v>
                </c:pt>
                <c:pt idx="2027">
                  <c:v>64.680555555555543</c:v>
                </c:pt>
                <c:pt idx="2028">
                  <c:v>64.6875</c:v>
                </c:pt>
                <c:pt idx="2029">
                  <c:v>64.694444444444443</c:v>
                </c:pt>
                <c:pt idx="2030">
                  <c:v>64.701388888888872</c:v>
                </c:pt>
                <c:pt idx="2031">
                  <c:v>64.708333333333314</c:v>
                </c:pt>
                <c:pt idx="2032">
                  <c:v>64.715277777777771</c:v>
                </c:pt>
                <c:pt idx="2033">
                  <c:v>64.722222222222229</c:v>
                </c:pt>
                <c:pt idx="2034">
                  <c:v>64.729166666666671</c:v>
                </c:pt>
                <c:pt idx="2035">
                  <c:v>64.736111111111114</c:v>
                </c:pt>
                <c:pt idx="2036">
                  <c:v>64.743055555555557</c:v>
                </c:pt>
                <c:pt idx="2037">
                  <c:v>64.75</c:v>
                </c:pt>
                <c:pt idx="2038">
                  <c:v>64.756944444444443</c:v>
                </c:pt>
                <c:pt idx="2039">
                  <c:v>64.763888888888872</c:v>
                </c:pt>
                <c:pt idx="2040">
                  <c:v>64.770833333333314</c:v>
                </c:pt>
                <c:pt idx="2041">
                  <c:v>64.777777777777757</c:v>
                </c:pt>
                <c:pt idx="2042">
                  <c:v>64.784722222222229</c:v>
                </c:pt>
                <c:pt idx="2043">
                  <c:v>64.791666666666686</c:v>
                </c:pt>
                <c:pt idx="2044">
                  <c:v>64.798611111111114</c:v>
                </c:pt>
                <c:pt idx="2045">
                  <c:v>64.805555555555543</c:v>
                </c:pt>
                <c:pt idx="2046">
                  <c:v>64.8125</c:v>
                </c:pt>
                <c:pt idx="2047">
                  <c:v>64.819444444444443</c:v>
                </c:pt>
                <c:pt idx="2048">
                  <c:v>64.826388888888857</c:v>
                </c:pt>
                <c:pt idx="2049">
                  <c:v>64.833333333333314</c:v>
                </c:pt>
                <c:pt idx="2050">
                  <c:v>64.840277777777771</c:v>
                </c:pt>
                <c:pt idx="2051">
                  <c:v>64.847222222222243</c:v>
                </c:pt>
                <c:pt idx="2052">
                  <c:v>64.854166666666671</c:v>
                </c:pt>
                <c:pt idx="2053">
                  <c:v>64.861111111111114</c:v>
                </c:pt>
                <c:pt idx="2054">
                  <c:v>64.868055555555543</c:v>
                </c:pt>
                <c:pt idx="2055">
                  <c:v>64.874999999999986</c:v>
                </c:pt>
                <c:pt idx="2056">
                  <c:v>64.881944444444443</c:v>
                </c:pt>
                <c:pt idx="2057">
                  <c:v>64.888888888888857</c:v>
                </c:pt>
                <c:pt idx="2058">
                  <c:v>64.895833333333314</c:v>
                </c:pt>
                <c:pt idx="2059">
                  <c:v>64.902777777777757</c:v>
                </c:pt>
                <c:pt idx="2060">
                  <c:v>64.909722222222229</c:v>
                </c:pt>
                <c:pt idx="2061">
                  <c:v>64.916666666666686</c:v>
                </c:pt>
                <c:pt idx="2062">
                  <c:v>64.923611111111114</c:v>
                </c:pt>
                <c:pt idx="2063">
                  <c:v>64.930555555555557</c:v>
                </c:pt>
                <c:pt idx="2064">
                  <c:v>64.937500000000014</c:v>
                </c:pt>
                <c:pt idx="2065">
                  <c:v>64.944444444444457</c:v>
                </c:pt>
                <c:pt idx="2066">
                  <c:v>64.951388888888872</c:v>
                </c:pt>
                <c:pt idx="2067">
                  <c:v>64.958333333333314</c:v>
                </c:pt>
                <c:pt idx="2068">
                  <c:v>64.965277777777771</c:v>
                </c:pt>
                <c:pt idx="2069">
                  <c:v>64.972222222222229</c:v>
                </c:pt>
                <c:pt idx="2070">
                  <c:v>64.979166666666671</c:v>
                </c:pt>
                <c:pt idx="2071">
                  <c:v>64.986111111111114</c:v>
                </c:pt>
                <c:pt idx="2072">
                  <c:v>64.993055555555557</c:v>
                </c:pt>
                <c:pt idx="2073">
                  <c:v>65</c:v>
                </c:pt>
                <c:pt idx="2074">
                  <c:v>65.006944444444443</c:v>
                </c:pt>
                <c:pt idx="2075">
                  <c:v>65.013888888888872</c:v>
                </c:pt>
                <c:pt idx="2076">
                  <c:v>65.020833333333314</c:v>
                </c:pt>
                <c:pt idx="2077">
                  <c:v>65.027777777777757</c:v>
                </c:pt>
                <c:pt idx="2078">
                  <c:v>65.034722222222229</c:v>
                </c:pt>
                <c:pt idx="2079">
                  <c:v>65.041666666666686</c:v>
                </c:pt>
                <c:pt idx="2080">
                  <c:v>65.048611111111114</c:v>
                </c:pt>
                <c:pt idx="2081">
                  <c:v>65.055555555555543</c:v>
                </c:pt>
                <c:pt idx="2082">
                  <c:v>65.0625</c:v>
                </c:pt>
                <c:pt idx="2083">
                  <c:v>65.069444444444443</c:v>
                </c:pt>
                <c:pt idx="2084">
                  <c:v>65.076388888888857</c:v>
                </c:pt>
                <c:pt idx="2085">
                  <c:v>65.083333333333314</c:v>
                </c:pt>
                <c:pt idx="2086">
                  <c:v>65.090277777777771</c:v>
                </c:pt>
                <c:pt idx="2087">
                  <c:v>65.097222222222243</c:v>
                </c:pt>
                <c:pt idx="2088">
                  <c:v>65.104166666666671</c:v>
                </c:pt>
                <c:pt idx="2089">
                  <c:v>65.111111111111114</c:v>
                </c:pt>
                <c:pt idx="2090">
                  <c:v>65.118055555555543</c:v>
                </c:pt>
                <c:pt idx="2091">
                  <c:v>65.124999999999986</c:v>
                </c:pt>
                <c:pt idx="2092">
                  <c:v>65.131944444444443</c:v>
                </c:pt>
                <c:pt idx="2093">
                  <c:v>65.138888888888857</c:v>
                </c:pt>
                <c:pt idx="2094">
                  <c:v>65.145833333333314</c:v>
                </c:pt>
                <c:pt idx="2095">
                  <c:v>65.152777777777743</c:v>
                </c:pt>
                <c:pt idx="2096">
                  <c:v>65.159722222222214</c:v>
                </c:pt>
                <c:pt idx="2097">
                  <c:v>65.166666666666671</c:v>
                </c:pt>
                <c:pt idx="2098">
                  <c:v>65.1736111111111</c:v>
                </c:pt>
                <c:pt idx="2099">
                  <c:v>65.180555555555543</c:v>
                </c:pt>
                <c:pt idx="2100">
                  <c:v>65.1875</c:v>
                </c:pt>
                <c:pt idx="2101">
                  <c:v>65.194444444444443</c:v>
                </c:pt>
                <c:pt idx="2102">
                  <c:v>65.201388888888872</c:v>
                </c:pt>
                <c:pt idx="2103">
                  <c:v>65.208333333333314</c:v>
                </c:pt>
                <c:pt idx="2104">
                  <c:v>65.215277777777771</c:v>
                </c:pt>
                <c:pt idx="2105">
                  <c:v>65.222222222222229</c:v>
                </c:pt>
                <c:pt idx="2106">
                  <c:v>65.229166666666671</c:v>
                </c:pt>
                <c:pt idx="2107">
                  <c:v>65.236111111111114</c:v>
                </c:pt>
                <c:pt idx="2108">
                  <c:v>65.243055555555557</c:v>
                </c:pt>
                <c:pt idx="2109">
                  <c:v>65.25</c:v>
                </c:pt>
                <c:pt idx="2110">
                  <c:v>65.256944444444443</c:v>
                </c:pt>
                <c:pt idx="2111">
                  <c:v>65.263888888888872</c:v>
                </c:pt>
                <c:pt idx="2112">
                  <c:v>65.270833333333314</c:v>
                </c:pt>
                <c:pt idx="2113">
                  <c:v>65.277777777777757</c:v>
                </c:pt>
                <c:pt idx="2114">
                  <c:v>65.284722222222229</c:v>
                </c:pt>
                <c:pt idx="2115">
                  <c:v>65.291666666666686</c:v>
                </c:pt>
                <c:pt idx="2116">
                  <c:v>65.298611111111114</c:v>
                </c:pt>
                <c:pt idx="2117">
                  <c:v>65.305555555555543</c:v>
                </c:pt>
                <c:pt idx="2118">
                  <c:v>65.3125</c:v>
                </c:pt>
                <c:pt idx="2119">
                  <c:v>65.319444444444443</c:v>
                </c:pt>
                <c:pt idx="2120">
                  <c:v>65.326388888888857</c:v>
                </c:pt>
                <c:pt idx="2121">
                  <c:v>65.333333333333314</c:v>
                </c:pt>
                <c:pt idx="2122">
                  <c:v>65.340277777777771</c:v>
                </c:pt>
                <c:pt idx="2123">
                  <c:v>65.347222222222243</c:v>
                </c:pt>
                <c:pt idx="2124">
                  <c:v>65.354166666666671</c:v>
                </c:pt>
                <c:pt idx="2125">
                  <c:v>65.361111111111114</c:v>
                </c:pt>
                <c:pt idx="2126">
                  <c:v>65.368055555555543</c:v>
                </c:pt>
                <c:pt idx="2127">
                  <c:v>65.374999999999986</c:v>
                </c:pt>
                <c:pt idx="2128">
                  <c:v>65.381944444444443</c:v>
                </c:pt>
                <c:pt idx="2129">
                  <c:v>65.388888888888857</c:v>
                </c:pt>
                <c:pt idx="2130">
                  <c:v>65.395833333333314</c:v>
                </c:pt>
                <c:pt idx="2131">
                  <c:v>65.402777777777757</c:v>
                </c:pt>
                <c:pt idx="2132">
                  <c:v>65.409722222222229</c:v>
                </c:pt>
                <c:pt idx="2133">
                  <c:v>65.416666666666686</c:v>
                </c:pt>
                <c:pt idx="2134">
                  <c:v>65.423611111111114</c:v>
                </c:pt>
                <c:pt idx="2135">
                  <c:v>65.430555555555557</c:v>
                </c:pt>
                <c:pt idx="2136">
                  <c:v>65.437500000000014</c:v>
                </c:pt>
                <c:pt idx="2137">
                  <c:v>65.444444444444457</c:v>
                </c:pt>
                <c:pt idx="2138">
                  <c:v>65.451388888888872</c:v>
                </c:pt>
                <c:pt idx="2139">
                  <c:v>65.458333333333314</c:v>
                </c:pt>
                <c:pt idx="2140">
                  <c:v>65.465277777777771</c:v>
                </c:pt>
                <c:pt idx="2141">
                  <c:v>65.472222222222229</c:v>
                </c:pt>
                <c:pt idx="2142">
                  <c:v>65.479166666666671</c:v>
                </c:pt>
                <c:pt idx="2143">
                  <c:v>65.486111111111114</c:v>
                </c:pt>
                <c:pt idx="2144">
                  <c:v>65.493055555555557</c:v>
                </c:pt>
                <c:pt idx="2145">
                  <c:v>65.5</c:v>
                </c:pt>
                <c:pt idx="2146">
                  <c:v>65.506944444444443</c:v>
                </c:pt>
                <c:pt idx="2147">
                  <c:v>65.513888888888872</c:v>
                </c:pt>
                <c:pt idx="2148">
                  <c:v>65.520833333333314</c:v>
                </c:pt>
                <c:pt idx="2149">
                  <c:v>65.527777777777757</c:v>
                </c:pt>
                <c:pt idx="2150">
                  <c:v>65.534722222222229</c:v>
                </c:pt>
                <c:pt idx="2151">
                  <c:v>65.541666666666686</c:v>
                </c:pt>
                <c:pt idx="2152">
                  <c:v>65.548611111111114</c:v>
                </c:pt>
                <c:pt idx="2153">
                  <c:v>65.555555555555543</c:v>
                </c:pt>
                <c:pt idx="2154">
                  <c:v>65.5625</c:v>
                </c:pt>
                <c:pt idx="2155">
                  <c:v>65.569444444444443</c:v>
                </c:pt>
                <c:pt idx="2156">
                  <c:v>65.576388888888857</c:v>
                </c:pt>
                <c:pt idx="2157">
                  <c:v>65.583333333333314</c:v>
                </c:pt>
                <c:pt idx="2158">
                  <c:v>65.590277777777771</c:v>
                </c:pt>
                <c:pt idx="2159">
                  <c:v>65.597222222222243</c:v>
                </c:pt>
                <c:pt idx="2160">
                  <c:v>65.604166666666671</c:v>
                </c:pt>
                <c:pt idx="2161">
                  <c:v>65.611111111111114</c:v>
                </c:pt>
                <c:pt idx="2162">
                  <c:v>65.618055555555543</c:v>
                </c:pt>
                <c:pt idx="2163">
                  <c:v>65.624999999999986</c:v>
                </c:pt>
                <c:pt idx="2164">
                  <c:v>65.631944444444443</c:v>
                </c:pt>
                <c:pt idx="2165">
                  <c:v>65.638888888888857</c:v>
                </c:pt>
                <c:pt idx="2166">
                  <c:v>65.645833333333314</c:v>
                </c:pt>
                <c:pt idx="2167">
                  <c:v>65.652777777777743</c:v>
                </c:pt>
                <c:pt idx="2168">
                  <c:v>65.659722222222214</c:v>
                </c:pt>
                <c:pt idx="2169">
                  <c:v>65.666666666666671</c:v>
                </c:pt>
                <c:pt idx="2170">
                  <c:v>65.6736111111111</c:v>
                </c:pt>
                <c:pt idx="2171">
                  <c:v>65.680555555555543</c:v>
                </c:pt>
                <c:pt idx="2172">
                  <c:v>65.6875</c:v>
                </c:pt>
                <c:pt idx="2173">
                  <c:v>65.694444444444443</c:v>
                </c:pt>
                <c:pt idx="2174">
                  <c:v>65.701388888888872</c:v>
                </c:pt>
                <c:pt idx="2175">
                  <c:v>65.708333333333314</c:v>
                </c:pt>
                <c:pt idx="2176">
                  <c:v>65.715277777777771</c:v>
                </c:pt>
                <c:pt idx="2177">
                  <c:v>65.722222222222229</c:v>
                </c:pt>
                <c:pt idx="2178">
                  <c:v>65.729166666666671</c:v>
                </c:pt>
                <c:pt idx="2179">
                  <c:v>65.736111111111114</c:v>
                </c:pt>
                <c:pt idx="2180">
                  <c:v>65.743055555555557</c:v>
                </c:pt>
                <c:pt idx="2181">
                  <c:v>65.75</c:v>
                </c:pt>
                <c:pt idx="2182">
                  <c:v>65.756944444444443</c:v>
                </c:pt>
                <c:pt idx="2183">
                  <c:v>65.763888888888872</c:v>
                </c:pt>
                <c:pt idx="2184">
                  <c:v>65.770833333333314</c:v>
                </c:pt>
                <c:pt idx="2185">
                  <c:v>65.777777777777757</c:v>
                </c:pt>
                <c:pt idx="2186">
                  <c:v>65.784722222222229</c:v>
                </c:pt>
                <c:pt idx="2187">
                  <c:v>65.791666666666686</c:v>
                </c:pt>
                <c:pt idx="2188">
                  <c:v>65.798611111111114</c:v>
                </c:pt>
                <c:pt idx="2189">
                  <c:v>65.805555555555543</c:v>
                </c:pt>
                <c:pt idx="2190">
                  <c:v>65.8125</c:v>
                </c:pt>
                <c:pt idx="2191">
                  <c:v>65.819444444444443</c:v>
                </c:pt>
                <c:pt idx="2192">
                  <c:v>65.826388888888857</c:v>
                </c:pt>
                <c:pt idx="2193">
                  <c:v>65.833333333333314</c:v>
                </c:pt>
                <c:pt idx="2194">
                  <c:v>65.840277777777771</c:v>
                </c:pt>
                <c:pt idx="2195">
                  <c:v>65.847222222222243</c:v>
                </c:pt>
                <c:pt idx="2196">
                  <c:v>65.854166666666671</c:v>
                </c:pt>
                <c:pt idx="2197">
                  <c:v>65.861111111111114</c:v>
                </c:pt>
                <c:pt idx="2198">
                  <c:v>65.868055555555543</c:v>
                </c:pt>
                <c:pt idx="2199">
                  <c:v>65.874999999999986</c:v>
                </c:pt>
                <c:pt idx="2200">
                  <c:v>65.881944444444443</c:v>
                </c:pt>
                <c:pt idx="2201">
                  <c:v>65.888888888888857</c:v>
                </c:pt>
                <c:pt idx="2202">
                  <c:v>65.895833333333314</c:v>
                </c:pt>
                <c:pt idx="2203">
                  <c:v>65.902777777777757</c:v>
                </c:pt>
                <c:pt idx="2204">
                  <c:v>65.909722222222229</c:v>
                </c:pt>
                <c:pt idx="2205">
                  <c:v>65.916666666666686</c:v>
                </c:pt>
                <c:pt idx="2206">
                  <c:v>65.923611111111114</c:v>
                </c:pt>
                <c:pt idx="2207">
                  <c:v>65.930555555555557</c:v>
                </c:pt>
                <c:pt idx="2208">
                  <c:v>65.937500000000014</c:v>
                </c:pt>
                <c:pt idx="2209">
                  <c:v>65.944444444444457</c:v>
                </c:pt>
                <c:pt idx="2210">
                  <c:v>65.951388888888872</c:v>
                </c:pt>
                <c:pt idx="2211">
                  <c:v>65.958333333333314</c:v>
                </c:pt>
                <c:pt idx="2212">
                  <c:v>65.965277777777771</c:v>
                </c:pt>
                <c:pt idx="2213">
                  <c:v>65.972222222222229</c:v>
                </c:pt>
                <c:pt idx="2214">
                  <c:v>65.979166666666671</c:v>
                </c:pt>
                <c:pt idx="2215">
                  <c:v>65.986111111111114</c:v>
                </c:pt>
                <c:pt idx="2216">
                  <c:v>65.993055555555557</c:v>
                </c:pt>
                <c:pt idx="2217">
                  <c:v>66</c:v>
                </c:pt>
                <c:pt idx="2218">
                  <c:v>66.006944444444443</c:v>
                </c:pt>
                <c:pt idx="2219">
                  <c:v>66.013888888888872</c:v>
                </c:pt>
                <c:pt idx="2220">
                  <c:v>66.020833333333314</c:v>
                </c:pt>
                <c:pt idx="2221">
                  <c:v>66.027777777777757</c:v>
                </c:pt>
                <c:pt idx="2222">
                  <c:v>66.034722222222229</c:v>
                </c:pt>
                <c:pt idx="2223">
                  <c:v>66.041666666666686</c:v>
                </c:pt>
                <c:pt idx="2224">
                  <c:v>66.048611111111114</c:v>
                </c:pt>
                <c:pt idx="2225">
                  <c:v>66.055555555555543</c:v>
                </c:pt>
                <c:pt idx="2226">
                  <c:v>66.0625</c:v>
                </c:pt>
                <c:pt idx="2227">
                  <c:v>66.069444444444443</c:v>
                </c:pt>
                <c:pt idx="2228">
                  <c:v>66.076388888888857</c:v>
                </c:pt>
                <c:pt idx="2229">
                  <c:v>66.083333333333314</c:v>
                </c:pt>
                <c:pt idx="2230">
                  <c:v>66.090277777777771</c:v>
                </c:pt>
                <c:pt idx="2231">
                  <c:v>66.097222222222243</c:v>
                </c:pt>
                <c:pt idx="2232">
                  <c:v>66.104166666666671</c:v>
                </c:pt>
                <c:pt idx="2233">
                  <c:v>66.111111111111114</c:v>
                </c:pt>
                <c:pt idx="2234">
                  <c:v>66.118055555555543</c:v>
                </c:pt>
                <c:pt idx="2235">
                  <c:v>66.124999999999986</c:v>
                </c:pt>
                <c:pt idx="2236">
                  <c:v>66.131944444444443</c:v>
                </c:pt>
                <c:pt idx="2237">
                  <c:v>66.138888888888857</c:v>
                </c:pt>
                <c:pt idx="2238">
                  <c:v>66.145833333333314</c:v>
                </c:pt>
                <c:pt idx="2239">
                  <c:v>66.152777777777743</c:v>
                </c:pt>
                <c:pt idx="2240">
                  <c:v>66.159722222222214</c:v>
                </c:pt>
                <c:pt idx="2241">
                  <c:v>66.166666666666671</c:v>
                </c:pt>
                <c:pt idx="2242">
                  <c:v>66.1736111111111</c:v>
                </c:pt>
                <c:pt idx="2243">
                  <c:v>66.180555555555543</c:v>
                </c:pt>
                <c:pt idx="2244">
                  <c:v>66.1875</c:v>
                </c:pt>
                <c:pt idx="2245">
                  <c:v>66.194444444444443</c:v>
                </c:pt>
                <c:pt idx="2246">
                  <c:v>66.201388888888872</c:v>
                </c:pt>
                <c:pt idx="2247">
                  <c:v>66.208333333333314</c:v>
                </c:pt>
                <c:pt idx="2248">
                  <c:v>66.215277777777771</c:v>
                </c:pt>
                <c:pt idx="2249">
                  <c:v>66.222222222222229</c:v>
                </c:pt>
                <c:pt idx="2250">
                  <c:v>66.229166666666671</c:v>
                </c:pt>
                <c:pt idx="2251">
                  <c:v>66.236111111111114</c:v>
                </c:pt>
                <c:pt idx="2252">
                  <c:v>66.243055555555557</c:v>
                </c:pt>
                <c:pt idx="2253">
                  <c:v>66.25</c:v>
                </c:pt>
                <c:pt idx="2254">
                  <c:v>66.256944444444443</c:v>
                </c:pt>
                <c:pt idx="2255">
                  <c:v>66.263888888888872</c:v>
                </c:pt>
                <c:pt idx="2256">
                  <c:v>66.270833333333314</c:v>
                </c:pt>
                <c:pt idx="2257">
                  <c:v>66.277777777777757</c:v>
                </c:pt>
                <c:pt idx="2258">
                  <c:v>66.284722222222229</c:v>
                </c:pt>
                <c:pt idx="2259">
                  <c:v>66.291666666666686</c:v>
                </c:pt>
                <c:pt idx="2260">
                  <c:v>66.298611111111114</c:v>
                </c:pt>
                <c:pt idx="2261">
                  <c:v>66.305555555555543</c:v>
                </c:pt>
                <c:pt idx="2262">
                  <c:v>66.3125</c:v>
                </c:pt>
                <c:pt idx="2263">
                  <c:v>66.319444444444443</c:v>
                </c:pt>
                <c:pt idx="2264">
                  <c:v>66.326388888888857</c:v>
                </c:pt>
                <c:pt idx="2265">
                  <c:v>66.333333333333314</c:v>
                </c:pt>
                <c:pt idx="2266">
                  <c:v>66.340277777777771</c:v>
                </c:pt>
                <c:pt idx="2267">
                  <c:v>66.347222222222243</c:v>
                </c:pt>
                <c:pt idx="2268">
                  <c:v>66.354166666666671</c:v>
                </c:pt>
                <c:pt idx="2269">
                  <c:v>66.361111111111114</c:v>
                </c:pt>
                <c:pt idx="2270">
                  <c:v>66.368055555555543</c:v>
                </c:pt>
                <c:pt idx="2271">
                  <c:v>66.374999999999986</c:v>
                </c:pt>
                <c:pt idx="2272">
                  <c:v>66.381944444444443</c:v>
                </c:pt>
                <c:pt idx="2273">
                  <c:v>66.388888888888857</c:v>
                </c:pt>
                <c:pt idx="2274">
                  <c:v>66.395833333333314</c:v>
                </c:pt>
                <c:pt idx="2275">
                  <c:v>66.402777777777757</c:v>
                </c:pt>
                <c:pt idx="2276">
                  <c:v>66.409722222222229</c:v>
                </c:pt>
                <c:pt idx="2277">
                  <c:v>66.416666666666686</c:v>
                </c:pt>
                <c:pt idx="2278">
                  <c:v>66.423611111111114</c:v>
                </c:pt>
                <c:pt idx="2279">
                  <c:v>66.430555555555557</c:v>
                </c:pt>
                <c:pt idx="2280">
                  <c:v>66.437500000000014</c:v>
                </c:pt>
                <c:pt idx="2281">
                  <c:v>66.444444444444457</c:v>
                </c:pt>
                <c:pt idx="2282">
                  <c:v>66.451388888888872</c:v>
                </c:pt>
                <c:pt idx="2283">
                  <c:v>66.458333333333314</c:v>
                </c:pt>
                <c:pt idx="2284">
                  <c:v>66.465277777777771</c:v>
                </c:pt>
                <c:pt idx="2285">
                  <c:v>66.472222222222229</c:v>
                </c:pt>
                <c:pt idx="2286">
                  <c:v>66.479166666666671</c:v>
                </c:pt>
                <c:pt idx="2287">
                  <c:v>66.486111111111114</c:v>
                </c:pt>
                <c:pt idx="2288">
                  <c:v>66.493055555555557</c:v>
                </c:pt>
                <c:pt idx="2289">
                  <c:v>66.5</c:v>
                </c:pt>
                <c:pt idx="2290">
                  <c:v>66.506944444444443</c:v>
                </c:pt>
                <c:pt idx="2291">
                  <c:v>66.513888888888872</c:v>
                </c:pt>
                <c:pt idx="2292">
                  <c:v>66.520833333333314</c:v>
                </c:pt>
                <c:pt idx="2293">
                  <c:v>66.527777777777757</c:v>
                </c:pt>
                <c:pt idx="2294">
                  <c:v>66.534722222222229</c:v>
                </c:pt>
                <c:pt idx="2295">
                  <c:v>66.541666666666686</c:v>
                </c:pt>
                <c:pt idx="2296">
                  <c:v>66.548611111111114</c:v>
                </c:pt>
                <c:pt idx="2297">
                  <c:v>66.555555555555543</c:v>
                </c:pt>
                <c:pt idx="2298">
                  <c:v>66.5625</c:v>
                </c:pt>
                <c:pt idx="2299">
                  <c:v>66.569444444444443</c:v>
                </c:pt>
                <c:pt idx="2300">
                  <c:v>66.576388888888857</c:v>
                </c:pt>
                <c:pt idx="2301">
                  <c:v>66.583333333333314</c:v>
                </c:pt>
                <c:pt idx="2302">
                  <c:v>66.590277777777771</c:v>
                </c:pt>
                <c:pt idx="2303">
                  <c:v>66.597222222222243</c:v>
                </c:pt>
                <c:pt idx="2304">
                  <c:v>66.604166666666671</c:v>
                </c:pt>
                <c:pt idx="2305">
                  <c:v>66.611111111111114</c:v>
                </c:pt>
                <c:pt idx="2306">
                  <c:v>66.618055555555543</c:v>
                </c:pt>
                <c:pt idx="2307">
                  <c:v>66.624999999999986</c:v>
                </c:pt>
                <c:pt idx="2308">
                  <c:v>66.631944444444443</c:v>
                </c:pt>
                <c:pt idx="2309">
                  <c:v>66.638888888888857</c:v>
                </c:pt>
                <c:pt idx="2310">
                  <c:v>66.645833333333314</c:v>
                </c:pt>
                <c:pt idx="2311">
                  <c:v>66.652777777777743</c:v>
                </c:pt>
                <c:pt idx="2312">
                  <c:v>66.659722222222214</c:v>
                </c:pt>
                <c:pt idx="2313">
                  <c:v>66.666666666666671</c:v>
                </c:pt>
                <c:pt idx="2314">
                  <c:v>66.6736111111111</c:v>
                </c:pt>
                <c:pt idx="2315">
                  <c:v>66.680555555555543</c:v>
                </c:pt>
                <c:pt idx="2316">
                  <c:v>66.6875</c:v>
                </c:pt>
                <c:pt idx="2317">
                  <c:v>66.694444444444443</c:v>
                </c:pt>
                <c:pt idx="2318">
                  <c:v>66.701388888888872</c:v>
                </c:pt>
                <c:pt idx="2319">
                  <c:v>66.708333333333314</c:v>
                </c:pt>
                <c:pt idx="2320">
                  <c:v>66.715277777777771</c:v>
                </c:pt>
                <c:pt idx="2321">
                  <c:v>66.722222222222229</c:v>
                </c:pt>
                <c:pt idx="2322">
                  <c:v>66.729166666666671</c:v>
                </c:pt>
                <c:pt idx="2323">
                  <c:v>66.736111111111114</c:v>
                </c:pt>
                <c:pt idx="2324">
                  <c:v>66.743055555555557</c:v>
                </c:pt>
                <c:pt idx="2325">
                  <c:v>66.75</c:v>
                </c:pt>
                <c:pt idx="2326">
                  <c:v>66.756944444444443</c:v>
                </c:pt>
                <c:pt idx="2327">
                  <c:v>66.763888888888872</c:v>
                </c:pt>
                <c:pt idx="2328">
                  <c:v>66.770833333333314</c:v>
                </c:pt>
                <c:pt idx="2329">
                  <c:v>66.777777777777757</c:v>
                </c:pt>
                <c:pt idx="2330">
                  <c:v>66.784722222222229</c:v>
                </c:pt>
                <c:pt idx="2331">
                  <c:v>66.791666666666686</c:v>
                </c:pt>
                <c:pt idx="2332">
                  <c:v>66.798611111111114</c:v>
                </c:pt>
                <c:pt idx="2333">
                  <c:v>66.805555555555543</c:v>
                </c:pt>
                <c:pt idx="2334">
                  <c:v>66.8125</c:v>
                </c:pt>
                <c:pt idx="2335">
                  <c:v>66.819444444444443</c:v>
                </c:pt>
                <c:pt idx="2336">
                  <c:v>66.826388888888857</c:v>
                </c:pt>
                <c:pt idx="2337">
                  <c:v>66.833333333333314</c:v>
                </c:pt>
                <c:pt idx="2338">
                  <c:v>66.840277777777771</c:v>
                </c:pt>
                <c:pt idx="2339">
                  <c:v>66.847222222222243</c:v>
                </c:pt>
                <c:pt idx="2340">
                  <c:v>66.854166666666671</c:v>
                </c:pt>
                <c:pt idx="2341">
                  <c:v>66.861111111111114</c:v>
                </c:pt>
                <c:pt idx="2342">
                  <c:v>66.868055555555543</c:v>
                </c:pt>
                <c:pt idx="2343">
                  <c:v>66.874999999999986</c:v>
                </c:pt>
                <c:pt idx="2344">
                  <c:v>66.881944444444443</c:v>
                </c:pt>
                <c:pt idx="2345">
                  <c:v>66.888888888888857</c:v>
                </c:pt>
                <c:pt idx="2346">
                  <c:v>66.895833333333314</c:v>
                </c:pt>
                <c:pt idx="2347">
                  <c:v>66.902777777777757</c:v>
                </c:pt>
                <c:pt idx="2348">
                  <c:v>66.909722222222229</c:v>
                </c:pt>
                <c:pt idx="2349">
                  <c:v>66.916666666666686</c:v>
                </c:pt>
                <c:pt idx="2350">
                  <c:v>66.923611111111114</c:v>
                </c:pt>
                <c:pt idx="2351">
                  <c:v>66.930555555555557</c:v>
                </c:pt>
                <c:pt idx="2352">
                  <c:v>66.937500000000014</c:v>
                </c:pt>
                <c:pt idx="2353">
                  <c:v>66.944444444444457</c:v>
                </c:pt>
                <c:pt idx="2354">
                  <c:v>66.951388888888872</c:v>
                </c:pt>
                <c:pt idx="2355">
                  <c:v>66.958333333333314</c:v>
                </c:pt>
                <c:pt idx="2356">
                  <c:v>66.965277777777771</c:v>
                </c:pt>
                <c:pt idx="2357">
                  <c:v>66.972222222222229</c:v>
                </c:pt>
                <c:pt idx="2358">
                  <c:v>66.979166666666671</c:v>
                </c:pt>
                <c:pt idx="2359">
                  <c:v>66.986111111111114</c:v>
                </c:pt>
                <c:pt idx="2360">
                  <c:v>66.993055555555557</c:v>
                </c:pt>
                <c:pt idx="2361">
                  <c:v>67</c:v>
                </c:pt>
                <c:pt idx="2362">
                  <c:v>67.006944444444443</c:v>
                </c:pt>
                <c:pt idx="2363">
                  <c:v>67.013888888888872</c:v>
                </c:pt>
                <c:pt idx="2364">
                  <c:v>67.020833333333314</c:v>
                </c:pt>
                <c:pt idx="2365">
                  <c:v>67.027777777777757</c:v>
                </c:pt>
                <c:pt idx="2366">
                  <c:v>67.034722222222229</c:v>
                </c:pt>
                <c:pt idx="2367">
                  <c:v>67.041666666666686</c:v>
                </c:pt>
                <c:pt idx="2368">
                  <c:v>67.048611111111114</c:v>
                </c:pt>
                <c:pt idx="2369">
                  <c:v>67.055555555555543</c:v>
                </c:pt>
                <c:pt idx="2370">
                  <c:v>67.0625</c:v>
                </c:pt>
                <c:pt idx="2371">
                  <c:v>67.069444444444443</c:v>
                </c:pt>
                <c:pt idx="2372">
                  <c:v>67.076388888888857</c:v>
                </c:pt>
                <c:pt idx="2373">
                  <c:v>67.083333333333314</c:v>
                </c:pt>
                <c:pt idx="2374">
                  <c:v>67.090277777777771</c:v>
                </c:pt>
                <c:pt idx="2375">
                  <c:v>67.097222222222243</c:v>
                </c:pt>
                <c:pt idx="2376">
                  <c:v>67.104166666666671</c:v>
                </c:pt>
                <c:pt idx="2377">
                  <c:v>67.111111111111114</c:v>
                </c:pt>
                <c:pt idx="2378">
                  <c:v>67.118055555555543</c:v>
                </c:pt>
                <c:pt idx="2379">
                  <c:v>67.124999999999986</c:v>
                </c:pt>
                <c:pt idx="2380">
                  <c:v>67.131944444444443</c:v>
                </c:pt>
                <c:pt idx="2381">
                  <c:v>67.138888888888857</c:v>
                </c:pt>
                <c:pt idx="2382">
                  <c:v>67.145833333333314</c:v>
                </c:pt>
                <c:pt idx="2383">
                  <c:v>67.152777777777743</c:v>
                </c:pt>
                <c:pt idx="2384">
                  <c:v>67.159722222222214</c:v>
                </c:pt>
                <c:pt idx="2385">
                  <c:v>67.166666666666671</c:v>
                </c:pt>
                <c:pt idx="2386">
                  <c:v>67.1736111111111</c:v>
                </c:pt>
                <c:pt idx="2387">
                  <c:v>67.180555555555543</c:v>
                </c:pt>
                <c:pt idx="2388">
                  <c:v>67.1875</c:v>
                </c:pt>
                <c:pt idx="2389">
                  <c:v>67.194444444444443</c:v>
                </c:pt>
                <c:pt idx="2390">
                  <c:v>67.201388888888872</c:v>
                </c:pt>
                <c:pt idx="2391">
                  <c:v>67.208333333333314</c:v>
                </c:pt>
                <c:pt idx="2392">
                  <c:v>67.215277777777771</c:v>
                </c:pt>
                <c:pt idx="2393">
                  <c:v>67.222222222222229</c:v>
                </c:pt>
                <c:pt idx="2394">
                  <c:v>67.229166666666671</c:v>
                </c:pt>
                <c:pt idx="2395">
                  <c:v>67.236111111111114</c:v>
                </c:pt>
                <c:pt idx="2396">
                  <c:v>67.243055555555557</c:v>
                </c:pt>
                <c:pt idx="2397">
                  <c:v>67.25</c:v>
                </c:pt>
                <c:pt idx="2398">
                  <c:v>67.256944444444443</c:v>
                </c:pt>
                <c:pt idx="2399">
                  <c:v>67.263888888888872</c:v>
                </c:pt>
                <c:pt idx="2400">
                  <c:v>67.270833333333314</c:v>
                </c:pt>
                <c:pt idx="2401">
                  <c:v>67.277777777777757</c:v>
                </c:pt>
                <c:pt idx="2402">
                  <c:v>67.284722222222229</c:v>
                </c:pt>
                <c:pt idx="2403">
                  <c:v>67.291666666666686</c:v>
                </c:pt>
                <c:pt idx="2404">
                  <c:v>67.298611111111114</c:v>
                </c:pt>
                <c:pt idx="2405">
                  <c:v>67.305555555555543</c:v>
                </c:pt>
                <c:pt idx="2406">
                  <c:v>67.3125</c:v>
                </c:pt>
                <c:pt idx="2407">
                  <c:v>67.319444444444443</c:v>
                </c:pt>
                <c:pt idx="2408">
                  <c:v>67.326388888888857</c:v>
                </c:pt>
                <c:pt idx="2409">
                  <c:v>67.333333333333314</c:v>
                </c:pt>
                <c:pt idx="2410">
                  <c:v>67.340277777777771</c:v>
                </c:pt>
                <c:pt idx="2411">
                  <c:v>67.347222222222243</c:v>
                </c:pt>
                <c:pt idx="2412">
                  <c:v>67.354166666666671</c:v>
                </c:pt>
                <c:pt idx="2413">
                  <c:v>67.361111111111114</c:v>
                </c:pt>
                <c:pt idx="2414">
                  <c:v>67.368055555555543</c:v>
                </c:pt>
                <c:pt idx="2415">
                  <c:v>67.374999999999986</c:v>
                </c:pt>
                <c:pt idx="2416">
                  <c:v>67.381944444444443</c:v>
                </c:pt>
                <c:pt idx="2417">
                  <c:v>67.388888888888857</c:v>
                </c:pt>
                <c:pt idx="2418">
                  <c:v>67.395833333333314</c:v>
                </c:pt>
                <c:pt idx="2419">
                  <c:v>67.402777777777757</c:v>
                </c:pt>
                <c:pt idx="2420">
                  <c:v>67.409722222222229</c:v>
                </c:pt>
                <c:pt idx="2421">
                  <c:v>67.416666666666686</c:v>
                </c:pt>
                <c:pt idx="2422">
                  <c:v>67.423611111111114</c:v>
                </c:pt>
                <c:pt idx="2423">
                  <c:v>67.430555555555557</c:v>
                </c:pt>
                <c:pt idx="2424">
                  <c:v>67.437500000000014</c:v>
                </c:pt>
                <c:pt idx="2425">
                  <c:v>67.444444444444457</c:v>
                </c:pt>
                <c:pt idx="2426">
                  <c:v>67.451388888888872</c:v>
                </c:pt>
                <c:pt idx="2427">
                  <c:v>67.458333333333314</c:v>
                </c:pt>
                <c:pt idx="2428">
                  <c:v>67.465277777777771</c:v>
                </c:pt>
                <c:pt idx="2429">
                  <c:v>67.472222222222229</c:v>
                </c:pt>
                <c:pt idx="2430">
                  <c:v>67.479166666666671</c:v>
                </c:pt>
                <c:pt idx="2431">
                  <c:v>67.486111111111114</c:v>
                </c:pt>
                <c:pt idx="2432">
                  <c:v>67.493055555555557</c:v>
                </c:pt>
                <c:pt idx="2433">
                  <c:v>67.5</c:v>
                </c:pt>
                <c:pt idx="2434">
                  <c:v>67.506944444444443</c:v>
                </c:pt>
                <c:pt idx="2435">
                  <c:v>67.513888888888872</c:v>
                </c:pt>
                <c:pt idx="2436">
                  <c:v>67.520833333333314</c:v>
                </c:pt>
                <c:pt idx="2437">
                  <c:v>67.527777777777757</c:v>
                </c:pt>
                <c:pt idx="2438">
                  <c:v>67.534722222222229</c:v>
                </c:pt>
                <c:pt idx="2439">
                  <c:v>67.541666666666686</c:v>
                </c:pt>
                <c:pt idx="2440">
                  <c:v>67.548611111111114</c:v>
                </c:pt>
                <c:pt idx="2441">
                  <c:v>67.555555555555543</c:v>
                </c:pt>
                <c:pt idx="2442">
                  <c:v>67.5625</c:v>
                </c:pt>
                <c:pt idx="2443">
                  <c:v>67.569444444444443</c:v>
                </c:pt>
                <c:pt idx="2444">
                  <c:v>67.576388888888857</c:v>
                </c:pt>
                <c:pt idx="2445">
                  <c:v>67.583333333333314</c:v>
                </c:pt>
                <c:pt idx="2446">
                  <c:v>67.590277777777771</c:v>
                </c:pt>
                <c:pt idx="2447">
                  <c:v>67.597222222222243</c:v>
                </c:pt>
                <c:pt idx="2448">
                  <c:v>67.604166666666671</c:v>
                </c:pt>
                <c:pt idx="2449">
                  <c:v>67.611111111111114</c:v>
                </c:pt>
                <c:pt idx="2450">
                  <c:v>67.618055555555543</c:v>
                </c:pt>
                <c:pt idx="2451">
                  <c:v>67.624999999999986</c:v>
                </c:pt>
                <c:pt idx="2452">
                  <c:v>67.631944444444443</c:v>
                </c:pt>
                <c:pt idx="2453">
                  <c:v>67.638888888888857</c:v>
                </c:pt>
                <c:pt idx="2454">
                  <c:v>67.645833333333314</c:v>
                </c:pt>
                <c:pt idx="2455">
                  <c:v>67.652777777777743</c:v>
                </c:pt>
                <c:pt idx="2456">
                  <c:v>67.659722222222214</c:v>
                </c:pt>
                <c:pt idx="2457">
                  <c:v>67.666666666666671</c:v>
                </c:pt>
                <c:pt idx="2458">
                  <c:v>67.6736111111111</c:v>
                </c:pt>
                <c:pt idx="2459">
                  <c:v>67.680555555555543</c:v>
                </c:pt>
                <c:pt idx="2460">
                  <c:v>67.6875</c:v>
                </c:pt>
                <c:pt idx="2461">
                  <c:v>67.694444444444443</c:v>
                </c:pt>
                <c:pt idx="2462">
                  <c:v>67.701388888888872</c:v>
                </c:pt>
                <c:pt idx="2463">
                  <c:v>67.708333333333314</c:v>
                </c:pt>
                <c:pt idx="2464">
                  <c:v>67.715277777777771</c:v>
                </c:pt>
                <c:pt idx="2465">
                  <c:v>67.722222222222229</c:v>
                </c:pt>
                <c:pt idx="2466">
                  <c:v>67.729166666666671</c:v>
                </c:pt>
                <c:pt idx="2467">
                  <c:v>67.736111111111114</c:v>
                </c:pt>
                <c:pt idx="2468">
                  <c:v>67.743055555555557</c:v>
                </c:pt>
                <c:pt idx="2469">
                  <c:v>67.75</c:v>
                </c:pt>
                <c:pt idx="2470">
                  <c:v>67.756944444444443</c:v>
                </c:pt>
                <c:pt idx="2471">
                  <c:v>67.763888888888872</c:v>
                </c:pt>
                <c:pt idx="2472">
                  <c:v>67.770833333333314</c:v>
                </c:pt>
                <c:pt idx="2473">
                  <c:v>67.777777777777757</c:v>
                </c:pt>
                <c:pt idx="2474">
                  <c:v>67.784722222222229</c:v>
                </c:pt>
                <c:pt idx="2475">
                  <c:v>67.791666666666686</c:v>
                </c:pt>
                <c:pt idx="2476">
                  <c:v>67.798611111111114</c:v>
                </c:pt>
                <c:pt idx="2477">
                  <c:v>67.805555555555543</c:v>
                </c:pt>
                <c:pt idx="2478">
                  <c:v>67.8125</c:v>
                </c:pt>
                <c:pt idx="2479">
                  <c:v>67.819444444444443</c:v>
                </c:pt>
                <c:pt idx="2480">
                  <c:v>67.826388888888857</c:v>
                </c:pt>
                <c:pt idx="2481">
                  <c:v>67.833333333333314</c:v>
                </c:pt>
                <c:pt idx="2482">
                  <c:v>67.840277777777771</c:v>
                </c:pt>
                <c:pt idx="2483">
                  <c:v>67.847222222222243</c:v>
                </c:pt>
                <c:pt idx="2484">
                  <c:v>67.854166666666671</c:v>
                </c:pt>
                <c:pt idx="2485">
                  <c:v>67.861111111111114</c:v>
                </c:pt>
                <c:pt idx="2486">
                  <c:v>67.868055555555543</c:v>
                </c:pt>
                <c:pt idx="2487">
                  <c:v>67.874999999999986</c:v>
                </c:pt>
                <c:pt idx="2488">
                  <c:v>67.881944444444443</c:v>
                </c:pt>
                <c:pt idx="2489">
                  <c:v>67.888888888888857</c:v>
                </c:pt>
                <c:pt idx="2490">
                  <c:v>67.895833333333314</c:v>
                </c:pt>
                <c:pt idx="2491">
                  <c:v>67.902777777777757</c:v>
                </c:pt>
                <c:pt idx="2492">
                  <c:v>67.909722222222229</c:v>
                </c:pt>
                <c:pt idx="2493">
                  <c:v>67.916666666666686</c:v>
                </c:pt>
                <c:pt idx="2494">
                  <c:v>67.923611111111114</c:v>
                </c:pt>
                <c:pt idx="2495">
                  <c:v>67.930555555555557</c:v>
                </c:pt>
                <c:pt idx="2496">
                  <c:v>67.937500000000014</c:v>
                </c:pt>
                <c:pt idx="2497">
                  <c:v>67.944444444444457</c:v>
                </c:pt>
                <c:pt idx="2498">
                  <c:v>67.951388888888872</c:v>
                </c:pt>
                <c:pt idx="2499">
                  <c:v>67.958333333333314</c:v>
                </c:pt>
                <c:pt idx="2500">
                  <c:v>67.965277777777771</c:v>
                </c:pt>
                <c:pt idx="2501">
                  <c:v>67.972222222222229</c:v>
                </c:pt>
                <c:pt idx="2502">
                  <c:v>67.979166666666671</c:v>
                </c:pt>
                <c:pt idx="2503">
                  <c:v>67.986111111111114</c:v>
                </c:pt>
                <c:pt idx="2504">
                  <c:v>67.993055555555557</c:v>
                </c:pt>
                <c:pt idx="2505">
                  <c:v>68</c:v>
                </c:pt>
                <c:pt idx="2506">
                  <c:v>68.006944444444443</c:v>
                </c:pt>
                <c:pt idx="2507">
                  <c:v>68.013888888888872</c:v>
                </c:pt>
                <c:pt idx="2508">
                  <c:v>68.020833333333314</c:v>
                </c:pt>
                <c:pt idx="2509">
                  <c:v>68.027777777777757</c:v>
                </c:pt>
                <c:pt idx="2510">
                  <c:v>68.034722222222229</c:v>
                </c:pt>
                <c:pt idx="2511">
                  <c:v>68.041666666666686</c:v>
                </c:pt>
                <c:pt idx="2512">
                  <c:v>68.048611111111114</c:v>
                </c:pt>
                <c:pt idx="2513">
                  <c:v>68.055555555555543</c:v>
                </c:pt>
                <c:pt idx="2514">
                  <c:v>68.0625</c:v>
                </c:pt>
                <c:pt idx="2515">
                  <c:v>68.069444444444443</c:v>
                </c:pt>
                <c:pt idx="2516">
                  <c:v>68.076388888888857</c:v>
                </c:pt>
                <c:pt idx="2517">
                  <c:v>68.083333333333314</c:v>
                </c:pt>
                <c:pt idx="2518">
                  <c:v>68.090277777777771</c:v>
                </c:pt>
                <c:pt idx="2519">
                  <c:v>68.097222222222243</c:v>
                </c:pt>
                <c:pt idx="2520">
                  <c:v>68.104166666666671</c:v>
                </c:pt>
                <c:pt idx="2521">
                  <c:v>68.111111111111114</c:v>
                </c:pt>
                <c:pt idx="2522">
                  <c:v>68.118055555555543</c:v>
                </c:pt>
                <c:pt idx="2523">
                  <c:v>68.124999999999986</c:v>
                </c:pt>
                <c:pt idx="2524">
                  <c:v>68.131944444444443</c:v>
                </c:pt>
                <c:pt idx="2525">
                  <c:v>68.138888888888857</c:v>
                </c:pt>
                <c:pt idx="2526">
                  <c:v>68.145833333333314</c:v>
                </c:pt>
                <c:pt idx="2527">
                  <c:v>68.152777777777743</c:v>
                </c:pt>
                <c:pt idx="2528">
                  <c:v>68.159722222222214</c:v>
                </c:pt>
                <c:pt idx="2529">
                  <c:v>68.166666666666671</c:v>
                </c:pt>
                <c:pt idx="2530">
                  <c:v>68.1736111111111</c:v>
                </c:pt>
                <c:pt idx="2531">
                  <c:v>68.180555555555543</c:v>
                </c:pt>
                <c:pt idx="2532">
                  <c:v>68.1875</c:v>
                </c:pt>
                <c:pt idx="2533">
                  <c:v>68.194444444444443</c:v>
                </c:pt>
                <c:pt idx="2534">
                  <c:v>68.201388888888872</c:v>
                </c:pt>
                <c:pt idx="2535">
                  <c:v>68.208333333333314</c:v>
                </c:pt>
                <c:pt idx="2536">
                  <c:v>68.215277777777771</c:v>
                </c:pt>
                <c:pt idx="2537">
                  <c:v>68.222222222222229</c:v>
                </c:pt>
                <c:pt idx="2538">
                  <c:v>68.229166666666671</c:v>
                </c:pt>
                <c:pt idx="2539">
                  <c:v>68.236111111111114</c:v>
                </c:pt>
                <c:pt idx="2540">
                  <c:v>68.243055555555557</c:v>
                </c:pt>
                <c:pt idx="2541">
                  <c:v>68.25</c:v>
                </c:pt>
                <c:pt idx="2542">
                  <c:v>68.256944444444443</c:v>
                </c:pt>
                <c:pt idx="2543">
                  <c:v>68.263888888888872</c:v>
                </c:pt>
                <c:pt idx="2544">
                  <c:v>68.270833333333314</c:v>
                </c:pt>
                <c:pt idx="2545">
                  <c:v>68.277777777777757</c:v>
                </c:pt>
                <c:pt idx="2546">
                  <c:v>68.284722222222229</c:v>
                </c:pt>
                <c:pt idx="2547">
                  <c:v>68.291666666666686</c:v>
                </c:pt>
                <c:pt idx="2548">
                  <c:v>68.298611111111114</c:v>
                </c:pt>
                <c:pt idx="2549">
                  <c:v>68.305555555555543</c:v>
                </c:pt>
                <c:pt idx="2550">
                  <c:v>68.3125</c:v>
                </c:pt>
                <c:pt idx="2551">
                  <c:v>68.319444444444443</c:v>
                </c:pt>
                <c:pt idx="2552">
                  <c:v>68.326388888888857</c:v>
                </c:pt>
                <c:pt idx="2553">
                  <c:v>68.333333333333314</c:v>
                </c:pt>
                <c:pt idx="2554">
                  <c:v>68.340277777777771</c:v>
                </c:pt>
                <c:pt idx="2555">
                  <c:v>68.347222222222243</c:v>
                </c:pt>
                <c:pt idx="2556">
                  <c:v>68.354166666666671</c:v>
                </c:pt>
                <c:pt idx="2557">
                  <c:v>68.361111111111114</c:v>
                </c:pt>
                <c:pt idx="2558">
                  <c:v>68.368055555555543</c:v>
                </c:pt>
                <c:pt idx="2559">
                  <c:v>68.374999999999986</c:v>
                </c:pt>
                <c:pt idx="2560">
                  <c:v>68.381944444444443</c:v>
                </c:pt>
                <c:pt idx="2561">
                  <c:v>68.388888888888857</c:v>
                </c:pt>
                <c:pt idx="2562">
                  <c:v>68.395833333333314</c:v>
                </c:pt>
                <c:pt idx="2563">
                  <c:v>68.402777777777757</c:v>
                </c:pt>
                <c:pt idx="2564">
                  <c:v>68.409722222222229</c:v>
                </c:pt>
                <c:pt idx="2565">
                  <c:v>68.416666666666686</c:v>
                </c:pt>
                <c:pt idx="2566">
                  <c:v>68.423611111111114</c:v>
                </c:pt>
                <c:pt idx="2567">
                  <c:v>68.430555555555557</c:v>
                </c:pt>
                <c:pt idx="2568">
                  <c:v>68.437500000000014</c:v>
                </c:pt>
                <c:pt idx="2569">
                  <c:v>68.444444444444457</c:v>
                </c:pt>
                <c:pt idx="2570">
                  <c:v>68.451388888888872</c:v>
                </c:pt>
                <c:pt idx="2571">
                  <c:v>68.458333333333314</c:v>
                </c:pt>
                <c:pt idx="2572">
                  <c:v>68.465277777777771</c:v>
                </c:pt>
                <c:pt idx="2573">
                  <c:v>68.472222222222229</c:v>
                </c:pt>
                <c:pt idx="2574">
                  <c:v>68.479166666666671</c:v>
                </c:pt>
                <c:pt idx="2575">
                  <c:v>68.486111111111114</c:v>
                </c:pt>
                <c:pt idx="2576">
                  <c:v>68.493055555555557</c:v>
                </c:pt>
                <c:pt idx="2577">
                  <c:v>68.5</c:v>
                </c:pt>
                <c:pt idx="2578">
                  <c:v>68.506944444444443</c:v>
                </c:pt>
                <c:pt idx="2579">
                  <c:v>68.513888888888872</c:v>
                </c:pt>
                <c:pt idx="2580">
                  <c:v>68.520833333333314</c:v>
                </c:pt>
                <c:pt idx="2581">
                  <c:v>68.527777777777757</c:v>
                </c:pt>
                <c:pt idx="2582">
                  <c:v>68.534722222222229</c:v>
                </c:pt>
                <c:pt idx="2583">
                  <c:v>68.541666666666686</c:v>
                </c:pt>
                <c:pt idx="2584">
                  <c:v>68.548611111111114</c:v>
                </c:pt>
                <c:pt idx="2585">
                  <c:v>68.555555555555543</c:v>
                </c:pt>
                <c:pt idx="2586">
                  <c:v>68.5625</c:v>
                </c:pt>
                <c:pt idx="2587">
                  <c:v>68.569444444444443</c:v>
                </c:pt>
                <c:pt idx="2588">
                  <c:v>68.576388888888857</c:v>
                </c:pt>
                <c:pt idx="2589">
                  <c:v>68.583333333333314</c:v>
                </c:pt>
                <c:pt idx="2590">
                  <c:v>68.590277777777771</c:v>
                </c:pt>
                <c:pt idx="2591">
                  <c:v>68.597222222222243</c:v>
                </c:pt>
                <c:pt idx="2592">
                  <c:v>68.604166666666671</c:v>
                </c:pt>
                <c:pt idx="2593">
                  <c:v>68.611111111111114</c:v>
                </c:pt>
                <c:pt idx="2594">
                  <c:v>68.618055555555543</c:v>
                </c:pt>
                <c:pt idx="2595">
                  <c:v>68.624999999999986</c:v>
                </c:pt>
                <c:pt idx="2596">
                  <c:v>68.631944444444443</c:v>
                </c:pt>
                <c:pt idx="2597">
                  <c:v>68.638888888888857</c:v>
                </c:pt>
                <c:pt idx="2598">
                  <c:v>68.645833333333314</c:v>
                </c:pt>
                <c:pt idx="2599">
                  <c:v>68.652777777777743</c:v>
                </c:pt>
                <c:pt idx="2600">
                  <c:v>68.659722222222214</c:v>
                </c:pt>
                <c:pt idx="2601">
                  <c:v>68.666666666666671</c:v>
                </c:pt>
                <c:pt idx="2602">
                  <c:v>68.6736111111111</c:v>
                </c:pt>
                <c:pt idx="2603">
                  <c:v>68.680555555555543</c:v>
                </c:pt>
                <c:pt idx="2604">
                  <c:v>68.6875</c:v>
                </c:pt>
                <c:pt idx="2605">
                  <c:v>68.694444444444443</c:v>
                </c:pt>
                <c:pt idx="2606">
                  <c:v>68.701388888888872</c:v>
                </c:pt>
                <c:pt idx="2607">
                  <c:v>68.708333333333314</c:v>
                </c:pt>
                <c:pt idx="2608">
                  <c:v>68.715277777777771</c:v>
                </c:pt>
                <c:pt idx="2609">
                  <c:v>68.722222222222229</c:v>
                </c:pt>
                <c:pt idx="2610">
                  <c:v>68.729166666666671</c:v>
                </c:pt>
                <c:pt idx="2611">
                  <c:v>68.736111111111114</c:v>
                </c:pt>
                <c:pt idx="2612">
                  <c:v>68.743055555555557</c:v>
                </c:pt>
                <c:pt idx="2613">
                  <c:v>68.75</c:v>
                </c:pt>
                <c:pt idx="2614">
                  <c:v>68.756944444444443</c:v>
                </c:pt>
                <c:pt idx="2615">
                  <c:v>68.763888888888872</c:v>
                </c:pt>
                <c:pt idx="2616">
                  <c:v>68.770833333333314</c:v>
                </c:pt>
                <c:pt idx="2617">
                  <c:v>68.777777777777757</c:v>
                </c:pt>
                <c:pt idx="2618">
                  <c:v>68.784722222222229</c:v>
                </c:pt>
                <c:pt idx="2619">
                  <c:v>68.791666666666686</c:v>
                </c:pt>
                <c:pt idx="2620">
                  <c:v>68.798611111111114</c:v>
                </c:pt>
                <c:pt idx="2621">
                  <c:v>68.805555555555543</c:v>
                </c:pt>
                <c:pt idx="2622">
                  <c:v>68.8125</c:v>
                </c:pt>
                <c:pt idx="2623">
                  <c:v>68.819444444444443</c:v>
                </c:pt>
                <c:pt idx="2624">
                  <c:v>68.826388888888857</c:v>
                </c:pt>
                <c:pt idx="2625">
                  <c:v>68.833333333333314</c:v>
                </c:pt>
                <c:pt idx="2626">
                  <c:v>68.840277777777771</c:v>
                </c:pt>
                <c:pt idx="2627">
                  <c:v>68.847222222222243</c:v>
                </c:pt>
                <c:pt idx="2628">
                  <c:v>68.854166666666671</c:v>
                </c:pt>
                <c:pt idx="2629">
                  <c:v>68.861111111111114</c:v>
                </c:pt>
                <c:pt idx="2630">
                  <c:v>68.868055555555543</c:v>
                </c:pt>
                <c:pt idx="2631">
                  <c:v>68.874999999999986</c:v>
                </c:pt>
                <c:pt idx="2632">
                  <c:v>68.881944444444443</c:v>
                </c:pt>
                <c:pt idx="2633">
                  <c:v>68.888888888888857</c:v>
                </c:pt>
                <c:pt idx="2634">
                  <c:v>68.895833333333314</c:v>
                </c:pt>
                <c:pt idx="2635">
                  <c:v>68.902777777777757</c:v>
                </c:pt>
                <c:pt idx="2636">
                  <c:v>68.909722222222229</c:v>
                </c:pt>
                <c:pt idx="2637">
                  <c:v>68.916666666666686</c:v>
                </c:pt>
                <c:pt idx="2638">
                  <c:v>68.923611111111114</c:v>
                </c:pt>
                <c:pt idx="2639">
                  <c:v>68.930555555555557</c:v>
                </c:pt>
                <c:pt idx="2640">
                  <c:v>68.937500000000014</c:v>
                </c:pt>
                <c:pt idx="2641">
                  <c:v>68.944444444444457</c:v>
                </c:pt>
                <c:pt idx="2642">
                  <c:v>68.951388888888872</c:v>
                </c:pt>
                <c:pt idx="2643">
                  <c:v>68.958333333333314</c:v>
                </c:pt>
                <c:pt idx="2644">
                  <c:v>68.965277777777771</c:v>
                </c:pt>
                <c:pt idx="2645">
                  <c:v>68.972222222222229</c:v>
                </c:pt>
                <c:pt idx="2646">
                  <c:v>68.979166666666671</c:v>
                </c:pt>
                <c:pt idx="2647">
                  <c:v>68.986111111111114</c:v>
                </c:pt>
                <c:pt idx="2648">
                  <c:v>68.993055555555557</c:v>
                </c:pt>
                <c:pt idx="2649">
                  <c:v>69</c:v>
                </c:pt>
                <c:pt idx="2650">
                  <c:v>69.006944444444443</c:v>
                </c:pt>
                <c:pt idx="2651">
                  <c:v>69.013888888888872</c:v>
                </c:pt>
                <c:pt idx="2652">
                  <c:v>69.020833333333314</c:v>
                </c:pt>
                <c:pt idx="2653">
                  <c:v>69.027777777777757</c:v>
                </c:pt>
                <c:pt idx="2654">
                  <c:v>69.034722222222229</c:v>
                </c:pt>
                <c:pt idx="2655">
                  <c:v>69.041666666666686</c:v>
                </c:pt>
                <c:pt idx="2656">
                  <c:v>69.048611111111114</c:v>
                </c:pt>
                <c:pt idx="2657">
                  <c:v>69.055555555555543</c:v>
                </c:pt>
                <c:pt idx="2658">
                  <c:v>69.0625</c:v>
                </c:pt>
                <c:pt idx="2659">
                  <c:v>69.069444444444443</c:v>
                </c:pt>
                <c:pt idx="2660">
                  <c:v>69.076388888888857</c:v>
                </c:pt>
                <c:pt idx="2661">
                  <c:v>69.083333333333314</c:v>
                </c:pt>
                <c:pt idx="2662">
                  <c:v>69.090277777777771</c:v>
                </c:pt>
                <c:pt idx="2663">
                  <c:v>69.097222222222243</c:v>
                </c:pt>
                <c:pt idx="2664">
                  <c:v>69.104166666666671</c:v>
                </c:pt>
                <c:pt idx="2665">
                  <c:v>69.111111111111114</c:v>
                </c:pt>
                <c:pt idx="2666">
                  <c:v>69.118055555555543</c:v>
                </c:pt>
                <c:pt idx="2667">
                  <c:v>69.124999999999986</c:v>
                </c:pt>
                <c:pt idx="2668">
                  <c:v>69.131944444444443</c:v>
                </c:pt>
                <c:pt idx="2669">
                  <c:v>69.138888888888857</c:v>
                </c:pt>
                <c:pt idx="2670">
                  <c:v>69.145833333333314</c:v>
                </c:pt>
                <c:pt idx="2671">
                  <c:v>69.152777777777743</c:v>
                </c:pt>
                <c:pt idx="2672">
                  <c:v>69.159722222222214</c:v>
                </c:pt>
                <c:pt idx="2673">
                  <c:v>69.166666666666671</c:v>
                </c:pt>
                <c:pt idx="2674">
                  <c:v>69.1736111111111</c:v>
                </c:pt>
                <c:pt idx="2675">
                  <c:v>69.180555555555543</c:v>
                </c:pt>
                <c:pt idx="2676">
                  <c:v>69.1875</c:v>
                </c:pt>
                <c:pt idx="2677">
                  <c:v>69.194444444444443</c:v>
                </c:pt>
                <c:pt idx="2678">
                  <c:v>69.201388888888872</c:v>
                </c:pt>
                <c:pt idx="2679">
                  <c:v>69.208333333333314</c:v>
                </c:pt>
                <c:pt idx="2680">
                  <c:v>69.215277777777771</c:v>
                </c:pt>
                <c:pt idx="2681">
                  <c:v>69.222222222222229</c:v>
                </c:pt>
                <c:pt idx="2682">
                  <c:v>69.229166666666671</c:v>
                </c:pt>
                <c:pt idx="2683">
                  <c:v>69.236111111111114</c:v>
                </c:pt>
                <c:pt idx="2684">
                  <c:v>69.243055555555557</c:v>
                </c:pt>
                <c:pt idx="2685">
                  <c:v>69.25</c:v>
                </c:pt>
                <c:pt idx="2686">
                  <c:v>69.256944444444443</c:v>
                </c:pt>
                <c:pt idx="2687">
                  <c:v>69.263888888888872</c:v>
                </c:pt>
                <c:pt idx="2688">
                  <c:v>69.270833333333314</c:v>
                </c:pt>
                <c:pt idx="2689">
                  <c:v>69.277777777777757</c:v>
                </c:pt>
                <c:pt idx="2690">
                  <c:v>69.284722222222229</c:v>
                </c:pt>
                <c:pt idx="2691">
                  <c:v>69.291666666666686</c:v>
                </c:pt>
                <c:pt idx="2692">
                  <c:v>69.298611111111114</c:v>
                </c:pt>
                <c:pt idx="2693">
                  <c:v>69.305555555555543</c:v>
                </c:pt>
                <c:pt idx="2694">
                  <c:v>69.3125</c:v>
                </c:pt>
                <c:pt idx="2695">
                  <c:v>69.319444444444443</c:v>
                </c:pt>
                <c:pt idx="2696">
                  <c:v>69.326388888888857</c:v>
                </c:pt>
                <c:pt idx="2697">
                  <c:v>69.333333333333314</c:v>
                </c:pt>
                <c:pt idx="2698">
                  <c:v>69.340277777777771</c:v>
                </c:pt>
                <c:pt idx="2699">
                  <c:v>69.347222222222243</c:v>
                </c:pt>
                <c:pt idx="2700">
                  <c:v>69.354166666666671</c:v>
                </c:pt>
                <c:pt idx="2701">
                  <c:v>69.361111111111114</c:v>
                </c:pt>
                <c:pt idx="2702">
                  <c:v>69.368055555555543</c:v>
                </c:pt>
                <c:pt idx="2703">
                  <c:v>69.374999999999986</c:v>
                </c:pt>
                <c:pt idx="2704">
                  <c:v>69.381944444444443</c:v>
                </c:pt>
                <c:pt idx="2705">
                  <c:v>69.388888888888857</c:v>
                </c:pt>
                <c:pt idx="2706">
                  <c:v>69.395833333333314</c:v>
                </c:pt>
                <c:pt idx="2707">
                  <c:v>69.402777777777757</c:v>
                </c:pt>
                <c:pt idx="2708">
                  <c:v>69.409722222222229</c:v>
                </c:pt>
                <c:pt idx="2709">
                  <c:v>69.416666666666686</c:v>
                </c:pt>
                <c:pt idx="2710">
                  <c:v>69.423611111111114</c:v>
                </c:pt>
                <c:pt idx="2711">
                  <c:v>69.430555555555557</c:v>
                </c:pt>
                <c:pt idx="2712">
                  <c:v>69.437500000000014</c:v>
                </c:pt>
                <c:pt idx="2713">
                  <c:v>69.444444444444457</c:v>
                </c:pt>
                <c:pt idx="2714">
                  <c:v>69.451388888888872</c:v>
                </c:pt>
                <c:pt idx="2715">
                  <c:v>69.458333333333314</c:v>
                </c:pt>
                <c:pt idx="2716">
                  <c:v>69.465277777777771</c:v>
                </c:pt>
                <c:pt idx="2717">
                  <c:v>69.472222222222229</c:v>
                </c:pt>
                <c:pt idx="2718">
                  <c:v>69.479166666666671</c:v>
                </c:pt>
                <c:pt idx="2719">
                  <c:v>69.486111111111114</c:v>
                </c:pt>
                <c:pt idx="2720">
                  <c:v>69.493055555555557</c:v>
                </c:pt>
                <c:pt idx="2721">
                  <c:v>69.5</c:v>
                </c:pt>
                <c:pt idx="2722">
                  <c:v>69.506944444444443</c:v>
                </c:pt>
                <c:pt idx="2723">
                  <c:v>69.513888888888872</c:v>
                </c:pt>
                <c:pt idx="2724">
                  <c:v>69.520833333333314</c:v>
                </c:pt>
                <c:pt idx="2725">
                  <c:v>69.527777777777757</c:v>
                </c:pt>
                <c:pt idx="2726">
                  <c:v>69.534722222222229</c:v>
                </c:pt>
                <c:pt idx="2727">
                  <c:v>69.541666666666686</c:v>
                </c:pt>
                <c:pt idx="2728">
                  <c:v>69.548611111111114</c:v>
                </c:pt>
                <c:pt idx="2729">
                  <c:v>69.555555555555543</c:v>
                </c:pt>
                <c:pt idx="2730">
                  <c:v>69.5625</c:v>
                </c:pt>
                <c:pt idx="2731">
                  <c:v>69.569444444444443</c:v>
                </c:pt>
                <c:pt idx="2732">
                  <c:v>69.576388888888857</c:v>
                </c:pt>
                <c:pt idx="2733">
                  <c:v>69.583333333333314</c:v>
                </c:pt>
                <c:pt idx="2734">
                  <c:v>69.590277777777771</c:v>
                </c:pt>
                <c:pt idx="2735">
                  <c:v>69.597222222222243</c:v>
                </c:pt>
                <c:pt idx="2736">
                  <c:v>69.604166666666671</c:v>
                </c:pt>
                <c:pt idx="2737">
                  <c:v>69.611111111111114</c:v>
                </c:pt>
                <c:pt idx="2738">
                  <c:v>69.618055555555543</c:v>
                </c:pt>
                <c:pt idx="2739">
                  <c:v>69.624999999999986</c:v>
                </c:pt>
                <c:pt idx="2740">
                  <c:v>69.631944444444443</c:v>
                </c:pt>
                <c:pt idx="2741">
                  <c:v>69.638888888888857</c:v>
                </c:pt>
                <c:pt idx="2742">
                  <c:v>69.645833333333314</c:v>
                </c:pt>
                <c:pt idx="2743">
                  <c:v>69.652777777777743</c:v>
                </c:pt>
                <c:pt idx="2744">
                  <c:v>69.659722222222214</c:v>
                </c:pt>
                <c:pt idx="2745">
                  <c:v>69.666666666666671</c:v>
                </c:pt>
                <c:pt idx="2746">
                  <c:v>69.6736111111111</c:v>
                </c:pt>
                <c:pt idx="2747">
                  <c:v>69.680555555555543</c:v>
                </c:pt>
                <c:pt idx="2748">
                  <c:v>69.6875</c:v>
                </c:pt>
                <c:pt idx="2749">
                  <c:v>69.694444444444443</c:v>
                </c:pt>
                <c:pt idx="2750">
                  <c:v>69.701388888888872</c:v>
                </c:pt>
                <c:pt idx="2751">
                  <c:v>69.708333333333314</c:v>
                </c:pt>
                <c:pt idx="2752">
                  <c:v>69.715277777777771</c:v>
                </c:pt>
                <c:pt idx="2753">
                  <c:v>69.722222222222229</c:v>
                </c:pt>
                <c:pt idx="2754">
                  <c:v>69.729166666666671</c:v>
                </c:pt>
                <c:pt idx="2755">
                  <c:v>69.736111111111114</c:v>
                </c:pt>
                <c:pt idx="2756">
                  <c:v>69.743055555555557</c:v>
                </c:pt>
                <c:pt idx="2757">
                  <c:v>69.75</c:v>
                </c:pt>
                <c:pt idx="2758">
                  <c:v>69.756944444444443</c:v>
                </c:pt>
                <c:pt idx="2759">
                  <c:v>69.763888888888872</c:v>
                </c:pt>
                <c:pt idx="2760">
                  <c:v>69.770833333333314</c:v>
                </c:pt>
                <c:pt idx="2761">
                  <c:v>69.777777777777757</c:v>
                </c:pt>
                <c:pt idx="2762">
                  <c:v>69.784722222222229</c:v>
                </c:pt>
                <c:pt idx="2763">
                  <c:v>69.791666666666686</c:v>
                </c:pt>
                <c:pt idx="2764">
                  <c:v>69.798611111111114</c:v>
                </c:pt>
                <c:pt idx="2765">
                  <c:v>69.805555555555543</c:v>
                </c:pt>
                <c:pt idx="2766">
                  <c:v>69.8125</c:v>
                </c:pt>
                <c:pt idx="2767">
                  <c:v>69.819444444444443</c:v>
                </c:pt>
                <c:pt idx="2768">
                  <c:v>69.826388888888857</c:v>
                </c:pt>
                <c:pt idx="2769">
                  <c:v>69.833333333333314</c:v>
                </c:pt>
                <c:pt idx="2770">
                  <c:v>69.840277777777771</c:v>
                </c:pt>
                <c:pt idx="2771">
                  <c:v>69.847222222222243</c:v>
                </c:pt>
                <c:pt idx="2772">
                  <c:v>69.854166666666671</c:v>
                </c:pt>
                <c:pt idx="2773">
                  <c:v>69.861111111111114</c:v>
                </c:pt>
                <c:pt idx="2774">
                  <c:v>69.868055555555543</c:v>
                </c:pt>
                <c:pt idx="2775">
                  <c:v>69.874999999999986</c:v>
                </c:pt>
                <c:pt idx="2776">
                  <c:v>69.881944444444443</c:v>
                </c:pt>
                <c:pt idx="2777">
                  <c:v>69.888888888888857</c:v>
                </c:pt>
                <c:pt idx="2778">
                  <c:v>69.895833333333314</c:v>
                </c:pt>
                <c:pt idx="2779">
                  <c:v>69.902777777777757</c:v>
                </c:pt>
                <c:pt idx="2780">
                  <c:v>69.909722222222229</c:v>
                </c:pt>
                <c:pt idx="2781">
                  <c:v>69.916666666666686</c:v>
                </c:pt>
                <c:pt idx="2782">
                  <c:v>69.923611111111114</c:v>
                </c:pt>
                <c:pt idx="2783">
                  <c:v>69.930555555555557</c:v>
                </c:pt>
                <c:pt idx="2784">
                  <c:v>69.937500000000014</c:v>
                </c:pt>
                <c:pt idx="2785">
                  <c:v>69.944444444444457</c:v>
                </c:pt>
                <c:pt idx="2786">
                  <c:v>69.951388888888872</c:v>
                </c:pt>
                <c:pt idx="2787">
                  <c:v>69.958333333333314</c:v>
                </c:pt>
                <c:pt idx="2788">
                  <c:v>69.965277777777771</c:v>
                </c:pt>
                <c:pt idx="2789">
                  <c:v>69.972222222222229</c:v>
                </c:pt>
                <c:pt idx="2790">
                  <c:v>69.979166666666671</c:v>
                </c:pt>
                <c:pt idx="2791">
                  <c:v>69.986111111111114</c:v>
                </c:pt>
                <c:pt idx="2792">
                  <c:v>69.993055555555557</c:v>
                </c:pt>
                <c:pt idx="2793">
                  <c:v>70</c:v>
                </c:pt>
                <c:pt idx="2794">
                  <c:v>70.006944444444443</c:v>
                </c:pt>
                <c:pt idx="2795">
                  <c:v>70.013888888888872</c:v>
                </c:pt>
                <c:pt idx="2796">
                  <c:v>70.020833333333314</c:v>
                </c:pt>
                <c:pt idx="2797">
                  <c:v>70.027777777777757</c:v>
                </c:pt>
                <c:pt idx="2798">
                  <c:v>70.034722222222229</c:v>
                </c:pt>
                <c:pt idx="2799">
                  <c:v>70.041666666666686</c:v>
                </c:pt>
                <c:pt idx="2800">
                  <c:v>70.048611111111114</c:v>
                </c:pt>
                <c:pt idx="2801">
                  <c:v>70.055555555555543</c:v>
                </c:pt>
                <c:pt idx="2802">
                  <c:v>70.0625</c:v>
                </c:pt>
                <c:pt idx="2803">
                  <c:v>70.069444444444443</c:v>
                </c:pt>
                <c:pt idx="2804">
                  <c:v>70.076388888888857</c:v>
                </c:pt>
                <c:pt idx="2805">
                  <c:v>70.083333333333314</c:v>
                </c:pt>
                <c:pt idx="2806">
                  <c:v>70.090277777777771</c:v>
                </c:pt>
                <c:pt idx="2807">
                  <c:v>70.097222222222243</c:v>
                </c:pt>
                <c:pt idx="2808">
                  <c:v>70.104166666666671</c:v>
                </c:pt>
                <c:pt idx="2809">
                  <c:v>70.111111111111114</c:v>
                </c:pt>
                <c:pt idx="2810">
                  <c:v>70.118055555555543</c:v>
                </c:pt>
                <c:pt idx="2811">
                  <c:v>70.124999999999986</c:v>
                </c:pt>
                <c:pt idx="2812">
                  <c:v>70.131944444444443</c:v>
                </c:pt>
                <c:pt idx="2813">
                  <c:v>70.138888888888857</c:v>
                </c:pt>
                <c:pt idx="2814">
                  <c:v>70.145833333333314</c:v>
                </c:pt>
                <c:pt idx="2815">
                  <c:v>70.152777777777743</c:v>
                </c:pt>
                <c:pt idx="2816">
                  <c:v>70.159722222222214</c:v>
                </c:pt>
                <c:pt idx="2817">
                  <c:v>70.166666666666671</c:v>
                </c:pt>
                <c:pt idx="2818">
                  <c:v>70.1736111111111</c:v>
                </c:pt>
                <c:pt idx="2819">
                  <c:v>70.180555555555543</c:v>
                </c:pt>
                <c:pt idx="2820">
                  <c:v>70.1875</c:v>
                </c:pt>
                <c:pt idx="2821">
                  <c:v>70.194444444444443</c:v>
                </c:pt>
                <c:pt idx="2822">
                  <c:v>70.201388888888872</c:v>
                </c:pt>
                <c:pt idx="2823">
                  <c:v>70.208333333333314</c:v>
                </c:pt>
                <c:pt idx="2824">
                  <c:v>70.215277777777771</c:v>
                </c:pt>
                <c:pt idx="2825">
                  <c:v>70.222222222222229</c:v>
                </c:pt>
                <c:pt idx="2826">
                  <c:v>70.229166666666671</c:v>
                </c:pt>
                <c:pt idx="2827">
                  <c:v>70.236111111111114</c:v>
                </c:pt>
                <c:pt idx="2828">
                  <c:v>70.243055555555557</c:v>
                </c:pt>
                <c:pt idx="2829">
                  <c:v>70.25</c:v>
                </c:pt>
                <c:pt idx="2830">
                  <c:v>70.256944444444443</c:v>
                </c:pt>
                <c:pt idx="2831">
                  <c:v>70.263888888888872</c:v>
                </c:pt>
                <c:pt idx="2832">
                  <c:v>70.270833333333314</c:v>
                </c:pt>
                <c:pt idx="2833">
                  <c:v>70.277777777777757</c:v>
                </c:pt>
                <c:pt idx="2834">
                  <c:v>70.284722222222229</c:v>
                </c:pt>
                <c:pt idx="2835">
                  <c:v>70.291666666666686</c:v>
                </c:pt>
                <c:pt idx="2836">
                  <c:v>70.298611111111114</c:v>
                </c:pt>
                <c:pt idx="2837">
                  <c:v>70.305555555555543</c:v>
                </c:pt>
                <c:pt idx="2838">
                  <c:v>70.3125</c:v>
                </c:pt>
                <c:pt idx="2839">
                  <c:v>70.319444444444443</c:v>
                </c:pt>
                <c:pt idx="2840">
                  <c:v>70.326388888888857</c:v>
                </c:pt>
                <c:pt idx="2841">
                  <c:v>70.333333333333314</c:v>
                </c:pt>
                <c:pt idx="2842">
                  <c:v>70.340277777777771</c:v>
                </c:pt>
                <c:pt idx="2843">
                  <c:v>70.347222222222243</c:v>
                </c:pt>
                <c:pt idx="2844">
                  <c:v>70.354166666666671</c:v>
                </c:pt>
                <c:pt idx="2845">
                  <c:v>70.361111111111114</c:v>
                </c:pt>
                <c:pt idx="2846">
                  <c:v>70.368055555555543</c:v>
                </c:pt>
                <c:pt idx="2847">
                  <c:v>70.374999999999986</c:v>
                </c:pt>
                <c:pt idx="2848">
                  <c:v>70.381944444444443</c:v>
                </c:pt>
                <c:pt idx="2849">
                  <c:v>70.388888888888857</c:v>
                </c:pt>
                <c:pt idx="2850">
                  <c:v>70.395833333333314</c:v>
                </c:pt>
                <c:pt idx="2851">
                  <c:v>70.402777777777757</c:v>
                </c:pt>
                <c:pt idx="2852">
                  <c:v>70.409722222222229</c:v>
                </c:pt>
                <c:pt idx="2853">
                  <c:v>70.416666666666686</c:v>
                </c:pt>
                <c:pt idx="2854">
                  <c:v>70.423611111111114</c:v>
                </c:pt>
                <c:pt idx="2855">
                  <c:v>70.430555555555557</c:v>
                </c:pt>
                <c:pt idx="2856">
                  <c:v>70.437500000000014</c:v>
                </c:pt>
                <c:pt idx="2857">
                  <c:v>70.444444444444457</c:v>
                </c:pt>
                <c:pt idx="2858">
                  <c:v>70.451388888888872</c:v>
                </c:pt>
                <c:pt idx="2859">
                  <c:v>70.458333333333314</c:v>
                </c:pt>
                <c:pt idx="2860">
                  <c:v>70.465277777777771</c:v>
                </c:pt>
                <c:pt idx="2861">
                  <c:v>70.472222222222229</c:v>
                </c:pt>
                <c:pt idx="2862">
                  <c:v>70.479166666666671</c:v>
                </c:pt>
                <c:pt idx="2863">
                  <c:v>70.486111111111114</c:v>
                </c:pt>
                <c:pt idx="2864">
                  <c:v>70.493055555555557</c:v>
                </c:pt>
                <c:pt idx="2865">
                  <c:v>70.5</c:v>
                </c:pt>
                <c:pt idx="2866">
                  <c:v>70.506944444444443</c:v>
                </c:pt>
                <c:pt idx="2867">
                  <c:v>70.513888888888872</c:v>
                </c:pt>
                <c:pt idx="2868">
                  <c:v>70.520833333333314</c:v>
                </c:pt>
                <c:pt idx="2869">
                  <c:v>70.527777777777757</c:v>
                </c:pt>
                <c:pt idx="2870">
                  <c:v>70.534722222222229</c:v>
                </c:pt>
                <c:pt idx="2871">
                  <c:v>70.541666666666686</c:v>
                </c:pt>
                <c:pt idx="2872">
                  <c:v>70.548611111111114</c:v>
                </c:pt>
                <c:pt idx="2873">
                  <c:v>70.555555555555543</c:v>
                </c:pt>
                <c:pt idx="2874">
                  <c:v>70.5625</c:v>
                </c:pt>
                <c:pt idx="2875">
                  <c:v>70.569444444444443</c:v>
                </c:pt>
                <c:pt idx="2876">
                  <c:v>70.576388888888857</c:v>
                </c:pt>
                <c:pt idx="2877">
                  <c:v>70.583333333333314</c:v>
                </c:pt>
                <c:pt idx="2878">
                  <c:v>70.590277777777771</c:v>
                </c:pt>
                <c:pt idx="2879">
                  <c:v>70.597222222222243</c:v>
                </c:pt>
                <c:pt idx="2880">
                  <c:v>70.604166666666671</c:v>
                </c:pt>
                <c:pt idx="2881">
                  <c:v>70.611111111111114</c:v>
                </c:pt>
                <c:pt idx="2882">
                  <c:v>70.618055555555543</c:v>
                </c:pt>
                <c:pt idx="2883">
                  <c:v>70.624999999999986</c:v>
                </c:pt>
                <c:pt idx="2884">
                  <c:v>70.631944444444443</c:v>
                </c:pt>
                <c:pt idx="2885">
                  <c:v>70.638888888888857</c:v>
                </c:pt>
                <c:pt idx="2886">
                  <c:v>70.645833333333314</c:v>
                </c:pt>
                <c:pt idx="2887">
                  <c:v>70.652777777777743</c:v>
                </c:pt>
                <c:pt idx="2888">
                  <c:v>70.659722222222214</c:v>
                </c:pt>
                <c:pt idx="2889">
                  <c:v>70.666666666666671</c:v>
                </c:pt>
                <c:pt idx="2890">
                  <c:v>70.6736111111111</c:v>
                </c:pt>
                <c:pt idx="2891">
                  <c:v>70.680555555555543</c:v>
                </c:pt>
                <c:pt idx="2892">
                  <c:v>70.6875</c:v>
                </c:pt>
                <c:pt idx="2893">
                  <c:v>70.694444444444443</c:v>
                </c:pt>
                <c:pt idx="2894">
                  <c:v>70.701388888888872</c:v>
                </c:pt>
                <c:pt idx="2895">
                  <c:v>70.708333333333314</c:v>
                </c:pt>
                <c:pt idx="2896">
                  <c:v>70.715277777777771</c:v>
                </c:pt>
                <c:pt idx="2897">
                  <c:v>70.722222222222229</c:v>
                </c:pt>
                <c:pt idx="2898">
                  <c:v>70.729166666666671</c:v>
                </c:pt>
                <c:pt idx="2899">
                  <c:v>70.736111111111114</c:v>
                </c:pt>
                <c:pt idx="2900">
                  <c:v>70.743055555555557</c:v>
                </c:pt>
                <c:pt idx="2901">
                  <c:v>70.75</c:v>
                </c:pt>
                <c:pt idx="2902">
                  <c:v>70.756944444444443</c:v>
                </c:pt>
                <c:pt idx="2903">
                  <c:v>70.763888888888872</c:v>
                </c:pt>
                <c:pt idx="2904">
                  <c:v>70.770833333333314</c:v>
                </c:pt>
                <c:pt idx="2905">
                  <c:v>70.777777777777757</c:v>
                </c:pt>
                <c:pt idx="2906">
                  <c:v>70.784722222222229</c:v>
                </c:pt>
                <c:pt idx="2907">
                  <c:v>70.791666666666686</c:v>
                </c:pt>
                <c:pt idx="2908">
                  <c:v>70.798611111111114</c:v>
                </c:pt>
                <c:pt idx="2909">
                  <c:v>70.805555555555543</c:v>
                </c:pt>
                <c:pt idx="2910">
                  <c:v>70.8125</c:v>
                </c:pt>
                <c:pt idx="2911">
                  <c:v>70.819444444444443</c:v>
                </c:pt>
                <c:pt idx="2912">
                  <c:v>70.826388888888857</c:v>
                </c:pt>
                <c:pt idx="2913">
                  <c:v>70.833333333333314</c:v>
                </c:pt>
                <c:pt idx="2914">
                  <c:v>70.840277777777771</c:v>
                </c:pt>
                <c:pt idx="2915">
                  <c:v>70.847222222222243</c:v>
                </c:pt>
                <c:pt idx="2916">
                  <c:v>70.854166666666671</c:v>
                </c:pt>
                <c:pt idx="2917">
                  <c:v>70.861111111111114</c:v>
                </c:pt>
                <c:pt idx="2918">
                  <c:v>70.868055555555543</c:v>
                </c:pt>
                <c:pt idx="2919">
                  <c:v>70.874999999999986</c:v>
                </c:pt>
                <c:pt idx="2920">
                  <c:v>70.881944444444443</c:v>
                </c:pt>
                <c:pt idx="2921">
                  <c:v>70.888888888888857</c:v>
                </c:pt>
                <c:pt idx="2922">
                  <c:v>70.895833333333314</c:v>
                </c:pt>
                <c:pt idx="2923">
                  <c:v>70.902777777777757</c:v>
                </c:pt>
                <c:pt idx="2924">
                  <c:v>70.909722222222229</c:v>
                </c:pt>
                <c:pt idx="2925">
                  <c:v>70.916666666666686</c:v>
                </c:pt>
                <c:pt idx="2926">
                  <c:v>70.923611111111114</c:v>
                </c:pt>
                <c:pt idx="2927">
                  <c:v>70.930555555555557</c:v>
                </c:pt>
                <c:pt idx="2928">
                  <c:v>70.937500000000014</c:v>
                </c:pt>
                <c:pt idx="2929">
                  <c:v>70.944444444444457</c:v>
                </c:pt>
                <c:pt idx="2930">
                  <c:v>70.951388888888872</c:v>
                </c:pt>
                <c:pt idx="2931">
                  <c:v>70.958333333333314</c:v>
                </c:pt>
                <c:pt idx="2932">
                  <c:v>70.965277777777771</c:v>
                </c:pt>
                <c:pt idx="2933">
                  <c:v>70.972222222222229</c:v>
                </c:pt>
                <c:pt idx="2934">
                  <c:v>70.979166666666671</c:v>
                </c:pt>
                <c:pt idx="2935">
                  <c:v>70.986111111111114</c:v>
                </c:pt>
                <c:pt idx="2936">
                  <c:v>70.993055555555557</c:v>
                </c:pt>
                <c:pt idx="2937">
                  <c:v>71</c:v>
                </c:pt>
                <c:pt idx="2938">
                  <c:v>71.006944444444443</c:v>
                </c:pt>
                <c:pt idx="2939">
                  <c:v>71.013888888888872</c:v>
                </c:pt>
                <c:pt idx="2940">
                  <c:v>71.020833333333314</c:v>
                </c:pt>
                <c:pt idx="2941">
                  <c:v>71.027777777777757</c:v>
                </c:pt>
                <c:pt idx="2942">
                  <c:v>71.034722222222229</c:v>
                </c:pt>
                <c:pt idx="2943">
                  <c:v>71.041666666666686</c:v>
                </c:pt>
                <c:pt idx="2944">
                  <c:v>71.048611111111114</c:v>
                </c:pt>
                <c:pt idx="2945">
                  <c:v>71.055555555555543</c:v>
                </c:pt>
                <c:pt idx="2946">
                  <c:v>71.0625</c:v>
                </c:pt>
                <c:pt idx="2947">
                  <c:v>71.069444444444443</c:v>
                </c:pt>
                <c:pt idx="2948">
                  <c:v>71.076388888888857</c:v>
                </c:pt>
                <c:pt idx="2949">
                  <c:v>71.083333333333314</c:v>
                </c:pt>
                <c:pt idx="2950">
                  <c:v>71.090277777777771</c:v>
                </c:pt>
                <c:pt idx="2951">
                  <c:v>71.097222222222243</c:v>
                </c:pt>
                <c:pt idx="2952">
                  <c:v>71.104166666666671</c:v>
                </c:pt>
                <c:pt idx="2953">
                  <c:v>71.111111111111114</c:v>
                </c:pt>
                <c:pt idx="2954">
                  <c:v>71.118055555555543</c:v>
                </c:pt>
                <c:pt idx="2955">
                  <c:v>71.124999999999986</c:v>
                </c:pt>
                <c:pt idx="2956">
                  <c:v>71.131944444444443</c:v>
                </c:pt>
                <c:pt idx="2957">
                  <c:v>71.138888888888857</c:v>
                </c:pt>
                <c:pt idx="2958">
                  <c:v>71.145833333333314</c:v>
                </c:pt>
                <c:pt idx="2959">
                  <c:v>71.152777777777743</c:v>
                </c:pt>
                <c:pt idx="2960">
                  <c:v>71.159722222222214</c:v>
                </c:pt>
                <c:pt idx="2961">
                  <c:v>71.166666666666671</c:v>
                </c:pt>
                <c:pt idx="2962">
                  <c:v>71.1736111111111</c:v>
                </c:pt>
                <c:pt idx="2963">
                  <c:v>71.180555555555543</c:v>
                </c:pt>
                <c:pt idx="2964">
                  <c:v>71.1875</c:v>
                </c:pt>
                <c:pt idx="2965">
                  <c:v>71.194444444444443</c:v>
                </c:pt>
                <c:pt idx="2966">
                  <c:v>71.201388888888872</c:v>
                </c:pt>
                <c:pt idx="2967">
                  <c:v>71.208333333333314</c:v>
                </c:pt>
                <c:pt idx="2968">
                  <c:v>71.215277777777771</c:v>
                </c:pt>
                <c:pt idx="2969">
                  <c:v>71.222222222222229</c:v>
                </c:pt>
                <c:pt idx="2970">
                  <c:v>71.229166666666671</c:v>
                </c:pt>
                <c:pt idx="2971">
                  <c:v>71.236111111111114</c:v>
                </c:pt>
                <c:pt idx="2972">
                  <c:v>71.243055555555557</c:v>
                </c:pt>
                <c:pt idx="2973">
                  <c:v>71.25</c:v>
                </c:pt>
                <c:pt idx="2974">
                  <c:v>71.256944444444443</c:v>
                </c:pt>
                <c:pt idx="2975">
                  <c:v>71.263888888888872</c:v>
                </c:pt>
                <c:pt idx="2976">
                  <c:v>71.270833333333314</c:v>
                </c:pt>
                <c:pt idx="2977">
                  <c:v>71.277777777777757</c:v>
                </c:pt>
                <c:pt idx="2978">
                  <c:v>71.284722222222229</c:v>
                </c:pt>
                <c:pt idx="2979">
                  <c:v>71.291666666666686</c:v>
                </c:pt>
                <c:pt idx="2980">
                  <c:v>71.298611111111114</c:v>
                </c:pt>
                <c:pt idx="2981">
                  <c:v>71.305555555555543</c:v>
                </c:pt>
                <c:pt idx="2982">
                  <c:v>71.3125</c:v>
                </c:pt>
                <c:pt idx="2983">
                  <c:v>71.319444444444443</c:v>
                </c:pt>
                <c:pt idx="2984">
                  <c:v>71.326388888888857</c:v>
                </c:pt>
                <c:pt idx="2985">
                  <c:v>71.333333333333314</c:v>
                </c:pt>
                <c:pt idx="2986">
                  <c:v>71.340277777777771</c:v>
                </c:pt>
                <c:pt idx="2987">
                  <c:v>71.347222222222243</c:v>
                </c:pt>
                <c:pt idx="2988">
                  <c:v>71.354166666666671</c:v>
                </c:pt>
                <c:pt idx="2989">
                  <c:v>71.361111111111114</c:v>
                </c:pt>
                <c:pt idx="2990">
                  <c:v>71.368055555555543</c:v>
                </c:pt>
                <c:pt idx="2991">
                  <c:v>71.374999999999986</c:v>
                </c:pt>
                <c:pt idx="2992">
                  <c:v>71.381944444444443</c:v>
                </c:pt>
                <c:pt idx="2993">
                  <c:v>71.388888888888857</c:v>
                </c:pt>
                <c:pt idx="2994">
                  <c:v>71.395833333333314</c:v>
                </c:pt>
                <c:pt idx="2995">
                  <c:v>71.402777777777757</c:v>
                </c:pt>
                <c:pt idx="2996">
                  <c:v>71.409722222222229</c:v>
                </c:pt>
                <c:pt idx="2997">
                  <c:v>71.416666666666686</c:v>
                </c:pt>
                <c:pt idx="2998">
                  <c:v>71.423611111111114</c:v>
                </c:pt>
                <c:pt idx="2999">
                  <c:v>71.430555555555557</c:v>
                </c:pt>
                <c:pt idx="3000">
                  <c:v>71.437500000000014</c:v>
                </c:pt>
                <c:pt idx="3001">
                  <c:v>71.444444444444457</c:v>
                </c:pt>
                <c:pt idx="3002">
                  <c:v>71.451388888888872</c:v>
                </c:pt>
                <c:pt idx="3003">
                  <c:v>71.458333333333314</c:v>
                </c:pt>
                <c:pt idx="3004">
                  <c:v>71.465277777777771</c:v>
                </c:pt>
                <c:pt idx="3005">
                  <c:v>71.472222222222229</c:v>
                </c:pt>
                <c:pt idx="3006">
                  <c:v>71.479166666666671</c:v>
                </c:pt>
                <c:pt idx="3007">
                  <c:v>71.486111111111114</c:v>
                </c:pt>
                <c:pt idx="3008">
                  <c:v>71.493055555555557</c:v>
                </c:pt>
                <c:pt idx="3009">
                  <c:v>71.5</c:v>
                </c:pt>
                <c:pt idx="3010">
                  <c:v>71.506944444444443</c:v>
                </c:pt>
                <c:pt idx="3011">
                  <c:v>71.513888888888872</c:v>
                </c:pt>
                <c:pt idx="3012">
                  <c:v>71.520833333333314</c:v>
                </c:pt>
                <c:pt idx="3013">
                  <c:v>71.527777777777757</c:v>
                </c:pt>
                <c:pt idx="3014">
                  <c:v>71.534722222222229</c:v>
                </c:pt>
                <c:pt idx="3015">
                  <c:v>71.541666666666686</c:v>
                </c:pt>
                <c:pt idx="3016">
                  <c:v>71.548611111111114</c:v>
                </c:pt>
                <c:pt idx="3017">
                  <c:v>71.555555555555543</c:v>
                </c:pt>
                <c:pt idx="3018">
                  <c:v>71.5625</c:v>
                </c:pt>
                <c:pt idx="3019">
                  <c:v>71.569444444444443</c:v>
                </c:pt>
                <c:pt idx="3020">
                  <c:v>71.576388888888857</c:v>
                </c:pt>
                <c:pt idx="3021">
                  <c:v>71.583333333333314</c:v>
                </c:pt>
                <c:pt idx="3022">
                  <c:v>71.590277777777771</c:v>
                </c:pt>
                <c:pt idx="3023">
                  <c:v>71.597222222222243</c:v>
                </c:pt>
                <c:pt idx="3024">
                  <c:v>71.604166666666671</c:v>
                </c:pt>
                <c:pt idx="3025">
                  <c:v>71.611111111111114</c:v>
                </c:pt>
                <c:pt idx="3026">
                  <c:v>71.618055555555543</c:v>
                </c:pt>
                <c:pt idx="3027">
                  <c:v>71.624999999999986</c:v>
                </c:pt>
                <c:pt idx="3028">
                  <c:v>71.631944444444443</c:v>
                </c:pt>
                <c:pt idx="3029">
                  <c:v>71.638888888888857</c:v>
                </c:pt>
                <c:pt idx="3030">
                  <c:v>71.645833333333314</c:v>
                </c:pt>
                <c:pt idx="3031">
                  <c:v>71.652777777777743</c:v>
                </c:pt>
                <c:pt idx="3032">
                  <c:v>71.659722222222214</c:v>
                </c:pt>
                <c:pt idx="3033">
                  <c:v>71.666666666666671</c:v>
                </c:pt>
                <c:pt idx="3034">
                  <c:v>71.6736111111111</c:v>
                </c:pt>
                <c:pt idx="3035">
                  <c:v>71.680555555555543</c:v>
                </c:pt>
                <c:pt idx="3036">
                  <c:v>71.6875</c:v>
                </c:pt>
                <c:pt idx="3037">
                  <c:v>71.694444444444443</c:v>
                </c:pt>
                <c:pt idx="3038">
                  <c:v>71.701388888888872</c:v>
                </c:pt>
                <c:pt idx="3039">
                  <c:v>71.708333333333314</c:v>
                </c:pt>
                <c:pt idx="3040">
                  <c:v>71.715277777777771</c:v>
                </c:pt>
                <c:pt idx="3041">
                  <c:v>71.722222222222229</c:v>
                </c:pt>
                <c:pt idx="3042">
                  <c:v>71.729166666666671</c:v>
                </c:pt>
                <c:pt idx="3043">
                  <c:v>71.736111111111114</c:v>
                </c:pt>
                <c:pt idx="3044">
                  <c:v>71.743055555555557</c:v>
                </c:pt>
                <c:pt idx="3045">
                  <c:v>71.75</c:v>
                </c:pt>
                <c:pt idx="3046">
                  <c:v>71.756944444444443</c:v>
                </c:pt>
                <c:pt idx="3047">
                  <c:v>71.763888888888872</c:v>
                </c:pt>
                <c:pt idx="3048">
                  <c:v>71.770833333333314</c:v>
                </c:pt>
                <c:pt idx="3049">
                  <c:v>71.777777777777757</c:v>
                </c:pt>
                <c:pt idx="3050">
                  <c:v>71.784722222222229</c:v>
                </c:pt>
                <c:pt idx="3051">
                  <c:v>71.791666666666686</c:v>
                </c:pt>
                <c:pt idx="3052">
                  <c:v>71.798611111111114</c:v>
                </c:pt>
                <c:pt idx="3053">
                  <c:v>71.805555555555543</c:v>
                </c:pt>
                <c:pt idx="3054">
                  <c:v>71.8125</c:v>
                </c:pt>
                <c:pt idx="3055">
                  <c:v>71.819444444444443</c:v>
                </c:pt>
                <c:pt idx="3056">
                  <c:v>71.826388888888857</c:v>
                </c:pt>
                <c:pt idx="3057">
                  <c:v>71.833333333333314</c:v>
                </c:pt>
                <c:pt idx="3058">
                  <c:v>71.840277777777771</c:v>
                </c:pt>
                <c:pt idx="3059">
                  <c:v>71.847222222222243</c:v>
                </c:pt>
                <c:pt idx="3060">
                  <c:v>71.854166666666671</c:v>
                </c:pt>
                <c:pt idx="3061">
                  <c:v>71.861111111111114</c:v>
                </c:pt>
                <c:pt idx="3062">
                  <c:v>71.868055555555543</c:v>
                </c:pt>
                <c:pt idx="3063">
                  <c:v>71.874999999999986</c:v>
                </c:pt>
                <c:pt idx="3064">
                  <c:v>71.881944444444443</c:v>
                </c:pt>
                <c:pt idx="3065">
                  <c:v>71.888888888888857</c:v>
                </c:pt>
                <c:pt idx="3066">
                  <c:v>71.895833333333314</c:v>
                </c:pt>
                <c:pt idx="3067">
                  <c:v>71.902777777777757</c:v>
                </c:pt>
                <c:pt idx="3068">
                  <c:v>71.909722222222229</c:v>
                </c:pt>
                <c:pt idx="3069">
                  <c:v>71.916666666666686</c:v>
                </c:pt>
                <c:pt idx="3070">
                  <c:v>71.923611111111114</c:v>
                </c:pt>
                <c:pt idx="3071">
                  <c:v>71.930555555555557</c:v>
                </c:pt>
                <c:pt idx="3072">
                  <c:v>71.937500000000014</c:v>
                </c:pt>
                <c:pt idx="3073">
                  <c:v>71.944444444444457</c:v>
                </c:pt>
                <c:pt idx="3074">
                  <c:v>71.951388888888872</c:v>
                </c:pt>
                <c:pt idx="3075">
                  <c:v>71.958333333333314</c:v>
                </c:pt>
                <c:pt idx="3076">
                  <c:v>71.965277777777771</c:v>
                </c:pt>
                <c:pt idx="3077">
                  <c:v>71.972222222222229</c:v>
                </c:pt>
                <c:pt idx="3078">
                  <c:v>71.979166666666671</c:v>
                </c:pt>
                <c:pt idx="3079">
                  <c:v>71.986111111111114</c:v>
                </c:pt>
                <c:pt idx="3080">
                  <c:v>71.993055555555557</c:v>
                </c:pt>
                <c:pt idx="3081">
                  <c:v>72</c:v>
                </c:pt>
                <c:pt idx="3082">
                  <c:v>72.006944444444443</c:v>
                </c:pt>
                <c:pt idx="3083">
                  <c:v>72.013888888888872</c:v>
                </c:pt>
                <c:pt idx="3084">
                  <c:v>72.020833333333314</c:v>
                </c:pt>
                <c:pt idx="3085">
                  <c:v>72.027777777777757</c:v>
                </c:pt>
                <c:pt idx="3086">
                  <c:v>72.034722222222229</c:v>
                </c:pt>
                <c:pt idx="3087">
                  <c:v>72.041666666666686</c:v>
                </c:pt>
                <c:pt idx="3088">
                  <c:v>72.048611111111114</c:v>
                </c:pt>
                <c:pt idx="3089">
                  <c:v>72.055555555555543</c:v>
                </c:pt>
                <c:pt idx="3090">
                  <c:v>72.0625</c:v>
                </c:pt>
                <c:pt idx="3091">
                  <c:v>72.069444444444443</c:v>
                </c:pt>
                <c:pt idx="3092">
                  <c:v>72.076388888888857</c:v>
                </c:pt>
                <c:pt idx="3093">
                  <c:v>72.083333333333314</c:v>
                </c:pt>
                <c:pt idx="3094">
                  <c:v>72.090277777777771</c:v>
                </c:pt>
                <c:pt idx="3095">
                  <c:v>72.097222222222243</c:v>
                </c:pt>
                <c:pt idx="3096">
                  <c:v>72.104166666666671</c:v>
                </c:pt>
                <c:pt idx="3097">
                  <c:v>72.111111111111114</c:v>
                </c:pt>
                <c:pt idx="3098">
                  <c:v>72.118055555555543</c:v>
                </c:pt>
                <c:pt idx="3099">
                  <c:v>72.124999999999986</c:v>
                </c:pt>
                <c:pt idx="3100">
                  <c:v>72.131944444444443</c:v>
                </c:pt>
                <c:pt idx="3101">
                  <c:v>72.138888888888857</c:v>
                </c:pt>
                <c:pt idx="3102">
                  <c:v>72.145833333333314</c:v>
                </c:pt>
                <c:pt idx="3103">
                  <c:v>72.152777777777743</c:v>
                </c:pt>
                <c:pt idx="3104">
                  <c:v>72.159722222222214</c:v>
                </c:pt>
                <c:pt idx="3105">
                  <c:v>72.166666666666671</c:v>
                </c:pt>
                <c:pt idx="3106">
                  <c:v>72.1736111111111</c:v>
                </c:pt>
                <c:pt idx="3107">
                  <c:v>72.180555555555543</c:v>
                </c:pt>
                <c:pt idx="3108">
                  <c:v>72.1875</c:v>
                </c:pt>
                <c:pt idx="3109">
                  <c:v>72.194444444444443</c:v>
                </c:pt>
                <c:pt idx="3110">
                  <c:v>72.201388888888872</c:v>
                </c:pt>
                <c:pt idx="3111">
                  <c:v>72.208333333333314</c:v>
                </c:pt>
                <c:pt idx="3112">
                  <c:v>72.215277777777771</c:v>
                </c:pt>
                <c:pt idx="3113">
                  <c:v>72.222222222222229</c:v>
                </c:pt>
                <c:pt idx="3114">
                  <c:v>72.229166666666671</c:v>
                </c:pt>
                <c:pt idx="3115">
                  <c:v>72.236111111111114</c:v>
                </c:pt>
                <c:pt idx="3116">
                  <c:v>72.243055555555557</c:v>
                </c:pt>
                <c:pt idx="3117">
                  <c:v>72.25</c:v>
                </c:pt>
                <c:pt idx="3118">
                  <c:v>72.256944444444443</c:v>
                </c:pt>
                <c:pt idx="3119">
                  <c:v>72.263888888888872</c:v>
                </c:pt>
                <c:pt idx="3120">
                  <c:v>72.270833333333314</c:v>
                </c:pt>
                <c:pt idx="3121">
                  <c:v>72.277777777777757</c:v>
                </c:pt>
                <c:pt idx="3122">
                  <c:v>72.284722222222229</c:v>
                </c:pt>
                <c:pt idx="3123">
                  <c:v>72.291666666666686</c:v>
                </c:pt>
                <c:pt idx="3124">
                  <c:v>72.298611111111114</c:v>
                </c:pt>
                <c:pt idx="3125">
                  <c:v>72.305555555555543</c:v>
                </c:pt>
                <c:pt idx="3126">
                  <c:v>72.3125</c:v>
                </c:pt>
                <c:pt idx="3127">
                  <c:v>72.319444444444443</c:v>
                </c:pt>
                <c:pt idx="3128">
                  <c:v>72.326388888888857</c:v>
                </c:pt>
                <c:pt idx="3129">
                  <c:v>72.333333333333314</c:v>
                </c:pt>
                <c:pt idx="3130">
                  <c:v>72.340277777777771</c:v>
                </c:pt>
                <c:pt idx="3131">
                  <c:v>72.347222222222243</c:v>
                </c:pt>
                <c:pt idx="3132">
                  <c:v>72.354166666666671</c:v>
                </c:pt>
                <c:pt idx="3133">
                  <c:v>72.361111111111114</c:v>
                </c:pt>
                <c:pt idx="3134">
                  <c:v>72.368055555555543</c:v>
                </c:pt>
                <c:pt idx="3135">
                  <c:v>72.374999999999986</c:v>
                </c:pt>
                <c:pt idx="3136">
                  <c:v>72.381944444444443</c:v>
                </c:pt>
                <c:pt idx="3137">
                  <c:v>72.388888888888857</c:v>
                </c:pt>
                <c:pt idx="3138">
                  <c:v>72.395833333333314</c:v>
                </c:pt>
                <c:pt idx="3139">
                  <c:v>72.402777777777757</c:v>
                </c:pt>
                <c:pt idx="3140">
                  <c:v>72.409722222222229</c:v>
                </c:pt>
                <c:pt idx="3141">
                  <c:v>72.416666666666686</c:v>
                </c:pt>
                <c:pt idx="3142">
                  <c:v>72.423611111111114</c:v>
                </c:pt>
                <c:pt idx="3143">
                  <c:v>72.430555555555557</c:v>
                </c:pt>
                <c:pt idx="3144">
                  <c:v>72.437500000000014</c:v>
                </c:pt>
                <c:pt idx="3145">
                  <c:v>72.444444444444457</c:v>
                </c:pt>
                <c:pt idx="3146">
                  <c:v>72.451388888888872</c:v>
                </c:pt>
                <c:pt idx="3147">
                  <c:v>72.458333333333314</c:v>
                </c:pt>
                <c:pt idx="3148">
                  <c:v>72.465277777777771</c:v>
                </c:pt>
                <c:pt idx="3149">
                  <c:v>72.472222222222229</c:v>
                </c:pt>
                <c:pt idx="3150">
                  <c:v>72.479166666666671</c:v>
                </c:pt>
                <c:pt idx="3151">
                  <c:v>72.486111111111114</c:v>
                </c:pt>
                <c:pt idx="3152">
                  <c:v>72.493055555555557</c:v>
                </c:pt>
                <c:pt idx="3153">
                  <c:v>72.5</c:v>
                </c:pt>
                <c:pt idx="3154">
                  <c:v>72.506944444444443</c:v>
                </c:pt>
                <c:pt idx="3155">
                  <c:v>72.513888888888872</c:v>
                </c:pt>
                <c:pt idx="3156">
                  <c:v>72.520833333333314</c:v>
                </c:pt>
                <c:pt idx="3157">
                  <c:v>72.527777777777757</c:v>
                </c:pt>
                <c:pt idx="3158">
                  <c:v>72.534722222222229</c:v>
                </c:pt>
                <c:pt idx="3159">
                  <c:v>72.541666666666686</c:v>
                </c:pt>
                <c:pt idx="3160">
                  <c:v>72.548611111111114</c:v>
                </c:pt>
                <c:pt idx="3161">
                  <c:v>72.555555555555543</c:v>
                </c:pt>
                <c:pt idx="3162">
                  <c:v>72.5625</c:v>
                </c:pt>
                <c:pt idx="3163">
                  <c:v>72.569444444444443</c:v>
                </c:pt>
                <c:pt idx="3164">
                  <c:v>72.576388888888857</c:v>
                </c:pt>
                <c:pt idx="3165">
                  <c:v>72.583333333333314</c:v>
                </c:pt>
                <c:pt idx="3166">
                  <c:v>72.590277777777771</c:v>
                </c:pt>
                <c:pt idx="3167">
                  <c:v>72.597222222222243</c:v>
                </c:pt>
                <c:pt idx="3168">
                  <c:v>72.604166666666671</c:v>
                </c:pt>
                <c:pt idx="3169">
                  <c:v>72.611111111111114</c:v>
                </c:pt>
                <c:pt idx="3170">
                  <c:v>72.618055555555543</c:v>
                </c:pt>
                <c:pt idx="3171">
                  <c:v>72.624999999999986</c:v>
                </c:pt>
                <c:pt idx="3172">
                  <c:v>72.631944444444443</c:v>
                </c:pt>
                <c:pt idx="3173">
                  <c:v>72.638888888888857</c:v>
                </c:pt>
                <c:pt idx="3174">
                  <c:v>72.645833333333314</c:v>
                </c:pt>
                <c:pt idx="3175">
                  <c:v>72.652777777777743</c:v>
                </c:pt>
                <c:pt idx="3176">
                  <c:v>72.659722222222214</c:v>
                </c:pt>
                <c:pt idx="3177">
                  <c:v>72.666666666666671</c:v>
                </c:pt>
                <c:pt idx="3178">
                  <c:v>72.6736111111111</c:v>
                </c:pt>
                <c:pt idx="3179">
                  <c:v>72.680555555555543</c:v>
                </c:pt>
                <c:pt idx="3180">
                  <c:v>72.6875</c:v>
                </c:pt>
                <c:pt idx="3181">
                  <c:v>72.694444444444443</c:v>
                </c:pt>
                <c:pt idx="3182">
                  <c:v>72.701388888888872</c:v>
                </c:pt>
                <c:pt idx="3183">
                  <c:v>72.708333333333314</c:v>
                </c:pt>
                <c:pt idx="3184">
                  <c:v>72.715277777777771</c:v>
                </c:pt>
                <c:pt idx="3185">
                  <c:v>72.722222222222229</c:v>
                </c:pt>
                <c:pt idx="3186">
                  <c:v>72.729166666666671</c:v>
                </c:pt>
                <c:pt idx="3187">
                  <c:v>72.736111111111114</c:v>
                </c:pt>
                <c:pt idx="3188">
                  <c:v>72.743055555555557</c:v>
                </c:pt>
                <c:pt idx="3189">
                  <c:v>72.75</c:v>
                </c:pt>
                <c:pt idx="3190">
                  <c:v>72.756944444444443</c:v>
                </c:pt>
                <c:pt idx="3191">
                  <c:v>72.763888888888872</c:v>
                </c:pt>
                <c:pt idx="3192">
                  <c:v>72.770833333333314</c:v>
                </c:pt>
                <c:pt idx="3193">
                  <c:v>72.777777777777757</c:v>
                </c:pt>
                <c:pt idx="3194">
                  <c:v>72.784722222222229</c:v>
                </c:pt>
                <c:pt idx="3195">
                  <c:v>72.791666666666686</c:v>
                </c:pt>
                <c:pt idx="3196">
                  <c:v>72.798611111111114</c:v>
                </c:pt>
                <c:pt idx="3197">
                  <c:v>72.805555555555543</c:v>
                </c:pt>
                <c:pt idx="3198">
                  <c:v>72.8125</c:v>
                </c:pt>
                <c:pt idx="3199">
                  <c:v>72.819444444444443</c:v>
                </c:pt>
                <c:pt idx="3200">
                  <c:v>72.826388888888857</c:v>
                </c:pt>
                <c:pt idx="3201">
                  <c:v>72.833333333333314</c:v>
                </c:pt>
                <c:pt idx="3202">
                  <c:v>72.840277777777771</c:v>
                </c:pt>
                <c:pt idx="3203">
                  <c:v>72.847222222222243</c:v>
                </c:pt>
                <c:pt idx="3204">
                  <c:v>72.854166666666671</c:v>
                </c:pt>
                <c:pt idx="3205">
                  <c:v>72.861111111111114</c:v>
                </c:pt>
                <c:pt idx="3206">
                  <c:v>72.868055555555543</c:v>
                </c:pt>
                <c:pt idx="3207">
                  <c:v>72.874999999999986</c:v>
                </c:pt>
                <c:pt idx="3208">
                  <c:v>72.881944444444443</c:v>
                </c:pt>
                <c:pt idx="3209">
                  <c:v>72.888888888888857</c:v>
                </c:pt>
                <c:pt idx="3210">
                  <c:v>72.895833333333314</c:v>
                </c:pt>
                <c:pt idx="3211">
                  <c:v>72.902777777777757</c:v>
                </c:pt>
                <c:pt idx="3212">
                  <c:v>72.909722222222229</c:v>
                </c:pt>
                <c:pt idx="3213">
                  <c:v>72.916666666666686</c:v>
                </c:pt>
                <c:pt idx="3214">
                  <c:v>72.923611111111114</c:v>
                </c:pt>
                <c:pt idx="3215">
                  <c:v>72.930555555555557</c:v>
                </c:pt>
                <c:pt idx="3216">
                  <c:v>72.937500000000014</c:v>
                </c:pt>
                <c:pt idx="3217">
                  <c:v>72.944444444444457</c:v>
                </c:pt>
                <c:pt idx="3218">
                  <c:v>72.951388888888872</c:v>
                </c:pt>
                <c:pt idx="3219">
                  <c:v>72.958333333333314</c:v>
                </c:pt>
                <c:pt idx="3220">
                  <c:v>72.965277777777771</c:v>
                </c:pt>
                <c:pt idx="3221">
                  <c:v>72.972222222222229</c:v>
                </c:pt>
                <c:pt idx="3222">
                  <c:v>72.979166666666671</c:v>
                </c:pt>
                <c:pt idx="3223">
                  <c:v>72.986111111111114</c:v>
                </c:pt>
                <c:pt idx="3224">
                  <c:v>72.993055555555557</c:v>
                </c:pt>
                <c:pt idx="3225">
                  <c:v>73</c:v>
                </c:pt>
                <c:pt idx="3226">
                  <c:v>73.006944444444443</c:v>
                </c:pt>
                <c:pt idx="3227">
                  <c:v>73.013888888888872</c:v>
                </c:pt>
                <c:pt idx="3228">
                  <c:v>73.020833333333314</c:v>
                </c:pt>
                <c:pt idx="3229">
                  <c:v>73.027777777777757</c:v>
                </c:pt>
                <c:pt idx="3230">
                  <c:v>73.034722222222229</c:v>
                </c:pt>
                <c:pt idx="3231">
                  <c:v>73.041666666666686</c:v>
                </c:pt>
                <c:pt idx="3232">
                  <c:v>73.048611111111114</c:v>
                </c:pt>
                <c:pt idx="3233">
                  <c:v>73.055555555555543</c:v>
                </c:pt>
                <c:pt idx="3234">
                  <c:v>73.0625</c:v>
                </c:pt>
                <c:pt idx="3235">
                  <c:v>73.069444444444443</c:v>
                </c:pt>
                <c:pt idx="3236">
                  <c:v>73.076388888888857</c:v>
                </c:pt>
                <c:pt idx="3237">
                  <c:v>73.083333333333314</c:v>
                </c:pt>
                <c:pt idx="3238">
                  <c:v>73.090277777777771</c:v>
                </c:pt>
                <c:pt idx="3239">
                  <c:v>73.097222222222243</c:v>
                </c:pt>
                <c:pt idx="3240">
                  <c:v>73.104166666666671</c:v>
                </c:pt>
                <c:pt idx="3241">
                  <c:v>73.111111111111114</c:v>
                </c:pt>
                <c:pt idx="3242">
                  <c:v>73.118055555555543</c:v>
                </c:pt>
                <c:pt idx="3243">
                  <c:v>73.124999999999986</c:v>
                </c:pt>
                <c:pt idx="3244">
                  <c:v>73.131944444444443</c:v>
                </c:pt>
                <c:pt idx="3245">
                  <c:v>73.138888888888857</c:v>
                </c:pt>
                <c:pt idx="3246">
                  <c:v>73.145833333333314</c:v>
                </c:pt>
                <c:pt idx="3247">
                  <c:v>73.152777777777743</c:v>
                </c:pt>
                <c:pt idx="3248">
                  <c:v>73.159722222222214</c:v>
                </c:pt>
                <c:pt idx="3249">
                  <c:v>73.166666666666671</c:v>
                </c:pt>
                <c:pt idx="3250">
                  <c:v>73.1736111111111</c:v>
                </c:pt>
                <c:pt idx="3251">
                  <c:v>73.180555555555543</c:v>
                </c:pt>
                <c:pt idx="3252">
                  <c:v>73.1875</c:v>
                </c:pt>
                <c:pt idx="3253">
                  <c:v>73.194444444444443</c:v>
                </c:pt>
                <c:pt idx="3254">
                  <c:v>73.201388888888872</c:v>
                </c:pt>
                <c:pt idx="3255">
                  <c:v>73.208333333333314</c:v>
                </c:pt>
                <c:pt idx="3256">
                  <c:v>73.215277777777771</c:v>
                </c:pt>
                <c:pt idx="3257">
                  <c:v>73.222222222222229</c:v>
                </c:pt>
                <c:pt idx="3258">
                  <c:v>73.229166666666671</c:v>
                </c:pt>
                <c:pt idx="3259">
                  <c:v>73.236111111111114</c:v>
                </c:pt>
                <c:pt idx="3260">
                  <c:v>73.243055555555557</c:v>
                </c:pt>
                <c:pt idx="3261">
                  <c:v>73.25</c:v>
                </c:pt>
                <c:pt idx="3262">
                  <c:v>73.256944444444443</c:v>
                </c:pt>
                <c:pt idx="3263">
                  <c:v>73.263888888888872</c:v>
                </c:pt>
                <c:pt idx="3264">
                  <c:v>73.270833333333314</c:v>
                </c:pt>
                <c:pt idx="3265">
                  <c:v>73.277777777777757</c:v>
                </c:pt>
                <c:pt idx="3266">
                  <c:v>73.284722222222229</c:v>
                </c:pt>
                <c:pt idx="3267">
                  <c:v>73.291666666666686</c:v>
                </c:pt>
                <c:pt idx="3268">
                  <c:v>73.298611111111114</c:v>
                </c:pt>
                <c:pt idx="3269">
                  <c:v>73.305555555555543</c:v>
                </c:pt>
                <c:pt idx="3270">
                  <c:v>73.3125</c:v>
                </c:pt>
                <c:pt idx="3271">
                  <c:v>73.319444444444443</c:v>
                </c:pt>
                <c:pt idx="3272">
                  <c:v>73.326388888888857</c:v>
                </c:pt>
                <c:pt idx="3273">
                  <c:v>73.333333333333314</c:v>
                </c:pt>
                <c:pt idx="3274">
                  <c:v>73.340277777777771</c:v>
                </c:pt>
                <c:pt idx="3275">
                  <c:v>73.347222222222243</c:v>
                </c:pt>
                <c:pt idx="3276">
                  <c:v>73.354166666666671</c:v>
                </c:pt>
                <c:pt idx="3277">
                  <c:v>73.361111111111114</c:v>
                </c:pt>
                <c:pt idx="3278">
                  <c:v>73.368055555555543</c:v>
                </c:pt>
                <c:pt idx="3279">
                  <c:v>73.374999999999986</c:v>
                </c:pt>
                <c:pt idx="3280">
                  <c:v>73.381944444444443</c:v>
                </c:pt>
                <c:pt idx="3281">
                  <c:v>73.388888888888857</c:v>
                </c:pt>
                <c:pt idx="3282">
                  <c:v>73.395833333333314</c:v>
                </c:pt>
                <c:pt idx="3283">
                  <c:v>73.402777777777757</c:v>
                </c:pt>
                <c:pt idx="3284">
                  <c:v>73.409722222222229</c:v>
                </c:pt>
                <c:pt idx="3285">
                  <c:v>73.416666666666686</c:v>
                </c:pt>
                <c:pt idx="3286">
                  <c:v>73.423611111111114</c:v>
                </c:pt>
                <c:pt idx="3287">
                  <c:v>73.430555555555557</c:v>
                </c:pt>
                <c:pt idx="3288">
                  <c:v>73.437500000000014</c:v>
                </c:pt>
                <c:pt idx="3289">
                  <c:v>73.444444444444457</c:v>
                </c:pt>
                <c:pt idx="3290">
                  <c:v>73.451388888888872</c:v>
                </c:pt>
                <c:pt idx="3291">
                  <c:v>73.458333333333314</c:v>
                </c:pt>
                <c:pt idx="3292">
                  <c:v>73.465277777777771</c:v>
                </c:pt>
                <c:pt idx="3293">
                  <c:v>73.472222222222229</c:v>
                </c:pt>
                <c:pt idx="3294">
                  <c:v>73.479166666666671</c:v>
                </c:pt>
                <c:pt idx="3295">
                  <c:v>73.486111111111114</c:v>
                </c:pt>
                <c:pt idx="3296">
                  <c:v>73.493055555555557</c:v>
                </c:pt>
                <c:pt idx="3297">
                  <c:v>73.5</c:v>
                </c:pt>
                <c:pt idx="3298">
                  <c:v>73.506944444444443</c:v>
                </c:pt>
                <c:pt idx="3299">
                  <c:v>73.513888888888872</c:v>
                </c:pt>
                <c:pt idx="3300">
                  <c:v>73.520833333333314</c:v>
                </c:pt>
                <c:pt idx="3301">
                  <c:v>73.527777777777757</c:v>
                </c:pt>
                <c:pt idx="3302">
                  <c:v>73.534722222222229</c:v>
                </c:pt>
                <c:pt idx="3303">
                  <c:v>73.541666666666686</c:v>
                </c:pt>
                <c:pt idx="3304">
                  <c:v>73.548611111111114</c:v>
                </c:pt>
                <c:pt idx="3305">
                  <c:v>73.555555555555543</c:v>
                </c:pt>
                <c:pt idx="3306">
                  <c:v>73.5625</c:v>
                </c:pt>
                <c:pt idx="3307">
                  <c:v>73.569444444444443</c:v>
                </c:pt>
                <c:pt idx="3308">
                  <c:v>73.576388888888857</c:v>
                </c:pt>
                <c:pt idx="3309">
                  <c:v>73.583333333333314</c:v>
                </c:pt>
                <c:pt idx="3310">
                  <c:v>73.590277777777771</c:v>
                </c:pt>
                <c:pt idx="3311">
                  <c:v>73.597222222222243</c:v>
                </c:pt>
                <c:pt idx="3312">
                  <c:v>73.604166666666671</c:v>
                </c:pt>
                <c:pt idx="3313">
                  <c:v>73.611111111111114</c:v>
                </c:pt>
                <c:pt idx="3314">
                  <c:v>73.618055555555543</c:v>
                </c:pt>
                <c:pt idx="3315">
                  <c:v>73.624999999999986</c:v>
                </c:pt>
                <c:pt idx="3316">
                  <c:v>73.631944444444443</c:v>
                </c:pt>
                <c:pt idx="3317">
                  <c:v>73.638888888888857</c:v>
                </c:pt>
                <c:pt idx="3318">
                  <c:v>73.645833333333314</c:v>
                </c:pt>
                <c:pt idx="3319">
                  <c:v>73.652777777777743</c:v>
                </c:pt>
                <c:pt idx="3320">
                  <c:v>73.659722222222214</c:v>
                </c:pt>
                <c:pt idx="3321">
                  <c:v>73.666666666666671</c:v>
                </c:pt>
                <c:pt idx="3322">
                  <c:v>73.6736111111111</c:v>
                </c:pt>
                <c:pt idx="3323">
                  <c:v>73.680555555555543</c:v>
                </c:pt>
                <c:pt idx="3324">
                  <c:v>73.6875</c:v>
                </c:pt>
                <c:pt idx="3325">
                  <c:v>73.694444444444443</c:v>
                </c:pt>
                <c:pt idx="3326">
                  <c:v>73.701388888888872</c:v>
                </c:pt>
                <c:pt idx="3327">
                  <c:v>73.708333333333314</c:v>
                </c:pt>
                <c:pt idx="3328">
                  <c:v>73.715277777777771</c:v>
                </c:pt>
                <c:pt idx="3329">
                  <c:v>73.722222222222229</c:v>
                </c:pt>
                <c:pt idx="3330">
                  <c:v>73.729166666666671</c:v>
                </c:pt>
                <c:pt idx="3331">
                  <c:v>73.736111111111114</c:v>
                </c:pt>
                <c:pt idx="3332">
                  <c:v>73.743055555555557</c:v>
                </c:pt>
                <c:pt idx="3333">
                  <c:v>73.75</c:v>
                </c:pt>
                <c:pt idx="3334">
                  <c:v>73.756944444444443</c:v>
                </c:pt>
                <c:pt idx="3335">
                  <c:v>73.763888888888872</c:v>
                </c:pt>
                <c:pt idx="3336">
                  <c:v>73.770833333333314</c:v>
                </c:pt>
                <c:pt idx="3337">
                  <c:v>73.777777777777757</c:v>
                </c:pt>
                <c:pt idx="3338">
                  <c:v>73.784722222222229</c:v>
                </c:pt>
                <c:pt idx="3339">
                  <c:v>73.791666666666686</c:v>
                </c:pt>
                <c:pt idx="3340">
                  <c:v>73.798611111111114</c:v>
                </c:pt>
                <c:pt idx="3341">
                  <c:v>73.805555555555543</c:v>
                </c:pt>
                <c:pt idx="3342">
                  <c:v>73.8125</c:v>
                </c:pt>
                <c:pt idx="3343">
                  <c:v>73.819444444444443</c:v>
                </c:pt>
                <c:pt idx="3344">
                  <c:v>73.826388888888857</c:v>
                </c:pt>
                <c:pt idx="3345">
                  <c:v>73.833333333333314</c:v>
                </c:pt>
                <c:pt idx="3346">
                  <c:v>73.840277777777771</c:v>
                </c:pt>
                <c:pt idx="3347">
                  <c:v>73.847222222222243</c:v>
                </c:pt>
                <c:pt idx="3348">
                  <c:v>73.854166666666671</c:v>
                </c:pt>
                <c:pt idx="3349">
                  <c:v>73.861111111111114</c:v>
                </c:pt>
                <c:pt idx="3350">
                  <c:v>73.868055555555543</c:v>
                </c:pt>
                <c:pt idx="3351">
                  <c:v>73.874999999999986</c:v>
                </c:pt>
                <c:pt idx="3352">
                  <c:v>73.881944444444443</c:v>
                </c:pt>
                <c:pt idx="3353">
                  <c:v>73.888888888888857</c:v>
                </c:pt>
                <c:pt idx="3354">
                  <c:v>73.895833333333314</c:v>
                </c:pt>
                <c:pt idx="3355">
                  <c:v>73.902777777777757</c:v>
                </c:pt>
                <c:pt idx="3356">
                  <c:v>73.909722222222229</c:v>
                </c:pt>
                <c:pt idx="3357">
                  <c:v>73.916666666666686</c:v>
                </c:pt>
                <c:pt idx="3358">
                  <c:v>73.923611111111114</c:v>
                </c:pt>
                <c:pt idx="3359">
                  <c:v>73.930555555555557</c:v>
                </c:pt>
                <c:pt idx="3360">
                  <c:v>73.937500000000014</c:v>
                </c:pt>
                <c:pt idx="3361">
                  <c:v>73.944444444444457</c:v>
                </c:pt>
                <c:pt idx="3362">
                  <c:v>73.951388888888872</c:v>
                </c:pt>
                <c:pt idx="3363">
                  <c:v>73.958333333333314</c:v>
                </c:pt>
                <c:pt idx="3364">
                  <c:v>73.965277777777771</c:v>
                </c:pt>
                <c:pt idx="3365">
                  <c:v>73.972222222222229</c:v>
                </c:pt>
                <c:pt idx="3366">
                  <c:v>73.979166666666671</c:v>
                </c:pt>
                <c:pt idx="3367">
                  <c:v>73.986111111111114</c:v>
                </c:pt>
                <c:pt idx="3368">
                  <c:v>73.993055555555557</c:v>
                </c:pt>
                <c:pt idx="3369">
                  <c:v>74</c:v>
                </c:pt>
                <c:pt idx="3370">
                  <c:v>74.006944444444443</c:v>
                </c:pt>
                <c:pt idx="3371">
                  <c:v>74.013888888888872</c:v>
                </c:pt>
                <c:pt idx="3372">
                  <c:v>74.020833333333314</c:v>
                </c:pt>
                <c:pt idx="3373">
                  <c:v>74.027777777777757</c:v>
                </c:pt>
                <c:pt idx="3374">
                  <c:v>74.034722222222229</c:v>
                </c:pt>
                <c:pt idx="3375">
                  <c:v>74.041666666666686</c:v>
                </c:pt>
                <c:pt idx="3376">
                  <c:v>74.048611111111114</c:v>
                </c:pt>
                <c:pt idx="3377">
                  <c:v>74.055555555555543</c:v>
                </c:pt>
                <c:pt idx="3378">
                  <c:v>74.0625</c:v>
                </c:pt>
                <c:pt idx="3379">
                  <c:v>74.069444444444443</c:v>
                </c:pt>
                <c:pt idx="3380">
                  <c:v>74.076388888888857</c:v>
                </c:pt>
                <c:pt idx="3381">
                  <c:v>74.083333333333314</c:v>
                </c:pt>
                <c:pt idx="3382">
                  <c:v>74.090277777777771</c:v>
                </c:pt>
                <c:pt idx="3383">
                  <c:v>74.097222222222243</c:v>
                </c:pt>
                <c:pt idx="3384">
                  <c:v>74.104166666666671</c:v>
                </c:pt>
                <c:pt idx="3385">
                  <c:v>74.111111111111114</c:v>
                </c:pt>
                <c:pt idx="3386">
                  <c:v>74.118055555555543</c:v>
                </c:pt>
                <c:pt idx="3387">
                  <c:v>74.124999999999986</c:v>
                </c:pt>
                <c:pt idx="3388">
                  <c:v>74.131944444444443</c:v>
                </c:pt>
                <c:pt idx="3389">
                  <c:v>74.138888888888857</c:v>
                </c:pt>
                <c:pt idx="3390">
                  <c:v>74.145833333333314</c:v>
                </c:pt>
                <c:pt idx="3391">
                  <c:v>74.152777777777743</c:v>
                </c:pt>
                <c:pt idx="3392">
                  <c:v>74.159722222222214</c:v>
                </c:pt>
                <c:pt idx="3393">
                  <c:v>74.166666666666671</c:v>
                </c:pt>
                <c:pt idx="3394">
                  <c:v>74.1736111111111</c:v>
                </c:pt>
                <c:pt idx="3395">
                  <c:v>74.180555555555543</c:v>
                </c:pt>
                <c:pt idx="3396">
                  <c:v>74.1875</c:v>
                </c:pt>
                <c:pt idx="3397">
                  <c:v>74.194444444444443</c:v>
                </c:pt>
                <c:pt idx="3398">
                  <c:v>74.201388888888872</c:v>
                </c:pt>
                <c:pt idx="3399">
                  <c:v>74.208333333333314</c:v>
                </c:pt>
                <c:pt idx="3400">
                  <c:v>74.215277777777771</c:v>
                </c:pt>
                <c:pt idx="3401">
                  <c:v>74.222222222222229</c:v>
                </c:pt>
                <c:pt idx="3402">
                  <c:v>74.229166666666671</c:v>
                </c:pt>
                <c:pt idx="3403">
                  <c:v>74.236111111111114</c:v>
                </c:pt>
                <c:pt idx="3404">
                  <c:v>74.243055555555557</c:v>
                </c:pt>
                <c:pt idx="3405">
                  <c:v>74.25</c:v>
                </c:pt>
                <c:pt idx="3406">
                  <c:v>74.256944444444443</c:v>
                </c:pt>
                <c:pt idx="3407">
                  <c:v>74.263888888888872</c:v>
                </c:pt>
                <c:pt idx="3408">
                  <c:v>74.270833333333314</c:v>
                </c:pt>
                <c:pt idx="3409">
                  <c:v>74.277777777777757</c:v>
                </c:pt>
                <c:pt idx="3410">
                  <c:v>74.284722222222229</c:v>
                </c:pt>
                <c:pt idx="3411">
                  <c:v>74.291666666666686</c:v>
                </c:pt>
                <c:pt idx="3412">
                  <c:v>74.298611111111114</c:v>
                </c:pt>
                <c:pt idx="3413">
                  <c:v>74.305555555555543</c:v>
                </c:pt>
                <c:pt idx="3414">
                  <c:v>74.3125</c:v>
                </c:pt>
                <c:pt idx="3415">
                  <c:v>74.319444444444443</c:v>
                </c:pt>
                <c:pt idx="3416">
                  <c:v>74.326388888888857</c:v>
                </c:pt>
                <c:pt idx="3417">
                  <c:v>74.333333333333314</c:v>
                </c:pt>
                <c:pt idx="3418">
                  <c:v>74.340277777777771</c:v>
                </c:pt>
                <c:pt idx="3419">
                  <c:v>74.347222222222243</c:v>
                </c:pt>
                <c:pt idx="3420">
                  <c:v>74.354166666666671</c:v>
                </c:pt>
                <c:pt idx="3421">
                  <c:v>74.361111111111114</c:v>
                </c:pt>
                <c:pt idx="3422">
                  <c:v>74.368055555555543</c:v>
                </c:pt>
                <c:pt idx="3423">
                  <c:v>74.374999999999986</c:v>
                </c:pt>
                <c:pt idx="3424">
                  <c:v>74.381944444444443</c:v>
                </c:pt>
                <c:pt idx="3425">
                  <c:v>74.388888888888857</c:v>
                </c:pt>
                <c:pt idx="3426">
                  <c:v>74.395833333333314</c:v>
                </c:pt>
                <c:pt idx="3427">
                  <c:v>74.402777777777757</c:v>
                </c:pt>
                <c:pt idx="3428">
                  <c:v>74.409722222222229</c:v>
                </c:pt>
                <c:pt idx="3429">
                  <c:v>74.416666666666686</c:v>
                </c:pt>
                <c:pt idx="3430">
                  <c:v>74.423611111111114</c:v>
                </c:pt>
                <c:pt idx="3431">
                  <c:v>74.430555555555557</c:v>
                </c:pt>
                <c:pt idx="3432">
                  <c:v>74.437500000000014</c:v>
                </c:pt>
                <c:pt idx="3433">
                  <c:v>74.444444444444457</c:v>
                </c:pt>
                <c:pt idx="3434">
                  <c:v>74.451388888888872</c:v>
                </c:pt>
                <c:pt idx="3435">
                  <c:v>74.458333333333314</c:v>
                </c:pt>
                <c:pt idx="3436">
                  <c:v>74.465277777777771</c:v>
                </c:pt>
                <c:pt idx="3437">
                  <c:v>74.472222222222229</c:v>
                </c:pt>
                <c:pt idx="3438">
                  <c:v>74.479166666666671</c:v>
                </c:pt>
                <c:pt idx="3439">
                  <c:v>74.486111111111114</c:v>
                </c:pt>
                <c:pt idx="3440">
                  <c:v>74.493055555555557</c:v>
                </c:pt>
                <c:pt idx="3441">
                  <c:v>74.5</c:v>
                </c:pt>
                <c:pt idx="3442">
                  <c:v>74.506944444444443</c:v>
                </c:pt>
                <c:pt idx="3443">
                  <c:v>74.513888888888872</c:v>
                </c:pt>
                <c:pt idx="3444">
                  <c:v>74.520833333333314</c:v>
                </c:pt>
                <c:pt idx="3445">
                  <c:v>74.527777777777757</c:v>
                </c:pt>
                <c:pt idx="3446">
                  <c:v>74.534722222222229</c:v>
                </c:pt>
                <c:pt idx="3447">
                  <c:v>74.541666666666686</c:v>
                </c:pt>
                <c:pt idx="3448">
                  <c:v>74.548611111111114</c:v>
                </c:pt>
                <c:pt idx="3449">
                  <c:v>74.555555555555543</c:v>
                </c:pt>
                <c:pt idx="3450">
                  <c:v>74.5625</c:v>
                </c:pt>
                <c:pt idx="3451">
                  <c:v>74.569444444444443</c:v>
                </c:pt>
                <c:pt idx="3452">
                  <c:v>74.576388888888857</c:v>
                </c:pt>
                <c:pt idx="3453">
                  <c:v>74.583333333333314</c:v>
                </c:pt>
                <c:pt idx="3454">
                  <c:v>74.590277777777771</c:v>
                </c:pt>
                <c:pt idx="3455">
                  <c:v>74.597222222222243</c:v>
                </c:pt>
                <c:pt idx="3456">
                  <c:v>74.604166666666671</c:v>
                </c:pt>
                <c:pt idx="3457">
                  <c:v>74.611111111111114</c:v>
                </c:pt>
                <c:pt idx="3458">
                  <c:v>74.618055555555543</c:v>
                </c:pt>
                <c:pt idx="3459">
                  <c:v>74.624999999999986</c:v>
                </c:pt>
                <c:pt idx="3460">
                  <c:v>74.631944444444443</c:v>
                </c:pt>
                <c:pt idx="3461">
                  <c:v>74.638888888888857</c:v>
                </c:pt>
                <c:pt idx="3462">
                  <c:v>74.645833333333314</c:v>
                </c:pt>
                <c:pt idx="3463">
                  <c:v>74.652777777777743</c:v>
                </c:pt>
                <c:pt idx="3464">
                  <c:v>74.659722222222214</c:v>
                </c:pt>
                <c:pt idx="3465">
                  <c:v>74.666666666666671</c:v>
                </c:pt>
                <c:pt idx="3466">
                  <c:v>74.6736111111111</c:v>
                </c:pt>
                <c:pt idx="3467">
                  <c:v>74.680555555555543</c:v>
                </c:pt>
                <c:pt idx="3468">
                  <c:v>74.6875</c:v>
                </c:pt>
                <c:pt idx="3469">
                  <c:v>74.694444444444443</c:v>
                </c:pt>
                <c:pt idx="3470">
                  <c:v>74.701388888888872</c:v>
                </c:pt>
                <c:pt idx="3471">
                  <c:v>74.708333333333314</c:v>
                </c:pt>
                <c:pt idx="3472">
                  <c:v>74.715277777777771</c:v>
                </c:pt>
                <c:pt idx="3473">
                  <c:v>74.722222222222229</c:v>
                </c:pt>
                <c:pt idx="3474">
                  <c:v>74.729166666666671</c:v>
                </c:pt>
                <c:pt idx="3475">
                  <c:v>74.736111111111114</c:v>
                </c:pt>
                <c:pt idx="3476">
                  <c:v>74.743055555555557</c:v>
                </c:pt>
                <c:pt idx="3477">
                  <c:v>74.75</c:v>
                </c:pt>
                <c:pt idx="3478">
                  <c:v>74.756944444444443</c:v>
                </c:pt>
                <c:pt idx="3479">
                  <c:v>74.763888888888872</c:v>
                </c:pt>
                <c:pt idx="3480">
                  <c:v>74.770833333333314</c:v>
                </c:pt>
                <c:pt idx="3481">
                  <c:v>74.777777777777757</c:v>
                </c:pt>
                <c:pt idx="3482">
                  <c:v>74.784722222222229</c:v>
                </c:pt>
                <c:pt idx="3483">
                  <c:v>74.791666666666686</c:v>
                </c:pt>
                <c:pt idx="3484">
                  <c:v>74.798611111111114</c:v>
                </c:pt>
                <c:pt idx="3485">
                  <c:v>74.805555555555543</c:v>
                </c:pt>
                <c:pt idx="3486">
                  <c:v>74.8125</c:v>
                </c:pt>
                <c:pt idx="3487">
                  <c:v>74.819444444444443</c:v>
                </c:pt>
                <c:pt idx="3488">
                  <c:v>74.826388888888857</c:v>
                </c:pt>
                <c:pt idx="3489">
                  <c:v>74.833333333333314</c:v>
                </c:pt>
                <c:pt idx="3490">
                  <c:v>74.840277777777771</c:v>
                </c:pt>
                <c:pt idx="3491">
                  <c:v>74.847222222222243</c:v>
                </c:pt>
                <c:pt idx="3492">
                  <c:v>74.854166666666671</c:v>
                </c:pt>
                <c:pt idx="3493">
                  <c:v>74.861111111111114</c:v>
                </c:pt>
                <c:pt idx="3494">
                  <c:v>74.868055555555543</c:v>
                </c:pt>
                <c:pt idx="3495">
                  <c:v>74.874999999999986</c:v>
                </c:pt>
                <c:pt idx="3496">
                  <c:v>74.881944444444443</c:v>
                </c:pt>
                <c:pt idx="3497">
                  <c:v>74.888888888888857</c:v>
                </c:pt>
                <c:pt idx="3498">
                  <c:v>74.895833333333314</c:v>
                </c:pt>
                <c:pt idx="3499">
                  <c:v>74.902777777777757</c:v>
                </c:pt>
                <c:pt idx="3500">
                  <c:v>74.909722222222229</c:v>
                </c:pt>
                <c:pt idx="3501">
                  <c:v>74.916666666666686</c:v>
                </c:pt>
                <c:pt idx="3502">
                  <c:v>74.923611111111114</c:v>
                </c:pt>
                <c:pt idx="3503">
                  <c:v>74.930555555555557</c:v>
                </c:pt>
                <c:pt idx="3504">
                  <c:v>74.937500000000014</c:v>
                </c:pt>
                <c:pt idx="3505">
                  <c:v>74.944444444444457</c:v>
                </c:pt>
                <c:pt idx="3506">
                  <c:v>74.951388888888872</c:v>
                </c:pt>
                <c:pt idx="3507">
                  <c:v>74.958333333333314</c:v>
                </c:pt>
                <c:pt idx="3508">
                  <c:v>74.965277777777771</c:v>
                </c:pt>
                <c:pt idx="3509">
                  <c:v>74.972222222222229</c:v>
                </c:pt>
                <c:pt idx="3510">
                  <c:v>74.979166666666671</c:v>
                </c:pt>
                <c:pt idx="3511">
                  <c:v>74.986111111111114</c:v>
                </c:pt>
                <c:pt idx="3512">
                  <c:v>74.993055555555557</c:v>
                </c:pt>
                <c:pt idx="3513">
                  <c:v>75</c:v>
                </c:pt>
                <c:pt idx="3514">
                  <c:v>75.006944444444443</c:v>
                </c:pt>
                <c:pt idx="3515">
                  <c:v>75.013888888888872</c:v>
                </c:pt>
                <c:pt idx="3516">
                  <c:v>75.020833333333314</c:v>
                </c:pt>
                <c:pt idx="3517">
                  <c:v>75.027777777777757</c:v>
                </c:pt>
                <c:pt idx="3518">
                  <c:v>75.034722222222229</c:v>
                </c:pt>
                <c:pt idx="3519">
                  <c:v>75.041666666666686</c:v>
                </c:pt>
                <c:pt idx="3520">
                  <c:v>75.048611111111114</c:v>
                </c:pt>
                <c:pt idx="3521">
                  <c:v>75.055555555555543</c:v>
                </c:pt>
                <c:pt idx="3522">
                  <c:v>75.0625</c:v>
                </c:pt>
                <c:pt idx="3523">
                  <c:v>75.069444444444443</c:v>
                </c:pt>
                <c:pt idx="3524">
                  <c:v>75.076388888888857</c:v>
                </c:pt>
                <c:pt idx="3525">
                  <c:v>75.083333333333314</c:v>
                </c:pt>
                <c:pt idx="3526">
                  <c:v>75.090277777777771</c:v>
                </c:pt>
                <c:pt idx="3527">
                  <c:v>75.097222222222243</c:v>
                </c:pt>
                <c:pt idx="3528">
                  <c:v>75.104166666666671</c:v>
                </c:pt>
                <c:pt idx="3529">
                  <c:v>75.111111111111114</c:v>
                </c:pt>
                <c:pt idx="3530">
                  <c:v>75.118055555555543</c:v>
                </c:pt>
                <c:pt idx="3531">
                  <c:v>75.124999999999986</c:v>
                </c:pt>
                <c:pt idx="3532">
                  <c:v>75.131944444444443</c:v>
                </c:pt>
                <c:pt idx="3533">
                  <c:v>75.138888888888857</c:v>
                </c:pt>
                <c:pt idx="3534">
                  <c:v>75.145833333333314</c:v>
                </c:pt>
                <c:pt idx="3535">
                  <c:v>75.152777777777743</c:v>
                </c:pt>
                <c:pt idx="3536">
                  <c:v>75.159722222222214</c:v>
                </c:pt>
                <c:pt idx="3537">
                  <c:v>75.166666666666671</c:v>
                </c:pt>
                <c:pt idx="3538">
                  <c:v>75.1736111111111</c:v>
                </c:pt>
                <c:pt idx="3539">
                  <c:v>75.180555555555543</c:v>
                </c:pt>
                <c:pt idx="3540">
                  <c:v>75.1875</c:v>
                </c:pt>
                <c:pt idx="3541">
                  <c:v>75.194444444444443</c:v>
                </c:pt>
                <c:pt idx="3542">
                  <c:v>75.201388888888872</c:v>
                </c:pt>
                <c:pt idx="3543">
                  <c:v>75.208333333333314</c:v>
                </c:pt>
                <c:pt idx="3544">
                  <c:v>75.215277777777771</c:v>
                </c:pt>
                <c:pt idx="3545">
                  <c:v>75.222222222222229</c:v>
                </c:pt>
                <c:pt idx="3546">
                  <c:v>75.229166666666671</c:v>
                </c:pt>
                <c:pt idx="3547">
                  <c:v>75.236111111111114</c:v>
                </c:pt>
                <c:pt idx="3548">
                  <c:v>75.243055555555557</c:v>
                </c:pt>
                <c:pt idx="3549">
                  <c:v>75.25</c:v>
                </c:pt>
                <c:pt idx="3550">
                  <c:v>75.256944444444443</c:v>
                </c:pt>
                <c:pt idx="3551">
                  <c:v>75.263888888888872</c:v>
                </c:pt>
                <c:pt idx="3552">
                  <c:v>75.270833333333314</c:v>
                </c:pt>
                <c:pt idx="3553">
                  <c:v>75.277777777777757</c:v>
                </c:pt>
                <c:pt idx="3554">
                  <c:v>75.284722222222229</c:v>
                </c:pt>
                <c:pt idx="3555">
                  <c:v>75.291666666666686</c:v>
                </c:pt>
                <c:pt idx="3556">
                  <c:v>75.298611111111114</c:v>
                </c:pt>
                <c:pt idx="3557">
                  <c:v>75.305555555555543</c:v>
                </c:pt>
                <c:pt idx="3558">
                  <c:v>75.3125</c:v>
                </c:pt>
                <c:pt idx="3559">
                  <c:v>75.319444444444443</c:v>
                </c:pt>
                <c:pt idx="3560">
                  <c:v>75.326388888888857</c:v>
                </c:pt>
                <c:pt idx="3561">
                  <c:v>75.333333333333314</c:v>
                </c:pt>
                <c:pt idx="3562">
                  <c:v>75.340277777777771</c:v>
                </c:pt>
                <c:pt idx="3563">
                  <c:v>75.347222222222243</c:v>
                </c:pt>
                <c:pt idx="3564">
                  <c:v>75.354166666666671</c:v>
                </c:pt>
                <c:pt idx="3565">
                  <c:v>75.361111111111114</c:v>
                </c:pt>
                <c:pt idx="3566">
                  <c:v>75.368055555555543</c:v>
                </c:pt>
                <c:pt idx="3567">
                  <c:v>75.374999999999986</c:v>
                </c:pt>
                <c:pt idx="3568">
                  <c:v>75.381944444444443</c:v>
                </c:pt>
                <c:pt idx="3569">
                  <c:v>75.388888888888857</c:v>
                </c:pt>
                <c:pt idx="3570">
                  <c:v>75.395833333333314</c:v>
                </c:pt>
                <c:pt idx="3571">
                  <c:v>75.402777777777757</c:v>
                </c:pt>
                <c:pt idx="3572">
                  <c:v>75.409722222222229</c:v>
                </c:pt>
                <c:pt idx="3573">
                  <c:v>75.416666666666686</c:v>
                </c:pt>
                <c:pt idx="3574">
                  <c:v>75.423611111111114</c:v>
                </c:pt>
                <c:pt idx="3575">
                  <c:v>75.430555555555557</c:v>
                </c:pt>
                <c:pt idx="3576">
                  <c:v>75.437500000000014</c:v>
                </c:pt>
                <c:pt idx="3577">
                  <c:v>75.444444444444457</c:v>
                </c:pt>
                <c:pt idx="3578">
                  <c:v>75.451388888888872</c:v>
                </c:pt>
                <c:pt idx="3579">
                  <c:v>75.458333333333314</c:v>
                </c:pt>
                <c:pt idx="3580">
                  <c:v>75.465277777777771</c:v>
                </c:pt>
                <c:pt idx="3581">
                  <c:v>75.472222222222229</c:v>
                </c:pt>
                <c:pt idx="3582">
                  <c:v>75.479166666666671</c:v>
                </c:pt>
                <c:pt idx="3583">
                  <c:v>75.486111111111114</c:v>
                </c:pt>
                <c:pt idx="3584">
                  <c:v>75.493055555555557</c:v>
                </c:pt>
                <c:pt idx="3585">
                  <c:v>75.5</c:v>
                </c:pt>
                <c:pt idx="3586">
                  <c:v>75.506944444444443</c:v>
                </c:pt>
                <c:pt idx="3587">
                  <c:v>75.513888888888872</c:v>
                </c:pt>
                <c:pt idx="3588">
                  <c:v>75.520833333333314</c:v>
                </c:pt>
                <c:pt idx="3589">
                  <c:v>75.527777777777757</c:v>
                </c:pt>
                <c:pt idx="3590">
                  <c:v>75.534722222222229</c:v>
                </c:pt>
                <c:pt idx="3591">
                  <c:v>75.541666666666686</c:v>
                </c:pt>
                <c:pt idx="3592">
                  <c:v>75.548611111111114</c:v>
                </c:pt>
                <c:pt idx="3593">
                  <c:v>75.555555555555543</c:v>
                </c:pt>
                <c:pt idx="3594">
                  <c:v>75.5625</c:v>
                </c:pt>
                <c:pt idx="3595">
                  <c:v>75.569444444444443</c:v>
                </c:pt>
                <c:pt idx="3596">
                  <c:v>75.576388888888857</c:v>
                </c:pt>
                <c:pt idx="3597">
                  <c:v>75.583333333333314</c:v>
                </c:pt>
                <c:pt idx="3598">
                  <c:v>75.590277777777771</c:v>
                </c:pt>
                <c:pt idx="3599">
                  <c:v>75.597222222222243</c:v>
                </c:pt>
                <c:pt idx="3600">
                  <c:v>75.604166666666671</c:v>
                </c:pt>
                <c:pt idx="3601">
                  <c:v>75.611111111111114</c:v>
                </c:pt>
                <c:pt idx="3602">
                  <c:v>75.618055555555543</c:v>
                </c:pt>
                <c:pt idx="3603">
                  <c:v>75.624999999999986</c:v>
                </c:pt>
                <c:pt idx="3604">
                  <c:v>75.631944444444443</c:v>
                </c:pt>
                <c:pt idx="3605">
                  <c:v>75.638888888888857</c:v>
                </c:pt>
                <c:pt idx="3606">
                  <c:v>75.645833333333314</c:v>
                </c:pt>
                <c:pt idx="3607">
                  <c:v>75.652777777777743</c:v>
                </c:pt>
                <c:pt idx="3608">
                  <c:v>75.659722222222214</c:v>
                </c:pt>
                <c:pt idx="3609">
                  <c:v>75.666666666666671</c:v>
                </c:pt>
                <c:pt idx="3610">
                  <c:v>75.6736111111111</c:v>
                </c:pt>
                <c:pt idx="3611">
                  <c:v>75.680555555555543</c:v>
                </c:pt>
                <c:pt idx="3612">
                  <c:v>75.6875</c:v>
                </c:pt>
                <c:pt idx="3613">
                  <c:v>75.694444444444443</c:v>
                </c:pt>
                <c:pt idx="3614">
                  <c:v>75.701388888888872</c:v>
                </c:pt>
                <c:pt idx="3615">
                  <c:v>75.708333333333314</c:v>
                </c:pt>
                <c:pt idx="3616">
                  <c:v>75.715277777777771</c:v>
                </c:pt>
                <c:pt idx="3617">
                  <c:v>75.722222222222229</c:v>
                </c:pt>
                <c:pt idx="3618">
                  <c:v>75.729166666666671</c:v>
                </c:pt>
                <c:pt idx="3619">
                  <c:v>75.736111111111114</c:v>
                </c:pt>
                <c:pt idx="3620">
                  <c:v>75.743055555555557</c:v>
                </c:pt>
                <c:pt idx="3621">
                  <c:v>75.75</c:v>
                </c:pt>
                <c:pt idx="3622">
                  <c:v>75.756944444444443</c:v>
                </c:pt>
                <c:pt idx="3623">
                  <c:v>75.763888888888872</c:v>
                </c:pt>
                <c:pt idx="3624">
                  <c:v>75.770833333333314</c:v>
                </c:pt>
                <c:pt idx="3625">
                  <c:v>75.777777777777757</c:v>
                </c:pt>
                <c:pt idx="3626">
                  <c:v>75.784722222222229</c:v>
                </c:pt>
                <c:pt idx="3627">
                  <c:v>75.791666666666686</c:v>
                </c:pt>
                <c:pt idx="3628">
                  <c:v>75.798611111111114</c:v>
                </c:pt>
                <c:pt idx="3629">
                  <c:v>75.805555555555543</c:v>
                </c:pt>
                <c:pt idx="3630">
                  <c:v>75.8125</c:v>
                </c:pt>
                <c:pt idx="3631">
                  <c:v>75.819444444444443</c:v>
                </c:pt>
                <c:pt idx="3632">
                  <c:v>75.826388888888857</c:v>
                </c:pt>
                <c:pt idx="3633">
                  <c:v>75.833333333333314</c:v>
                </c:pt>
                <c:pt idx="3634">
                  <c:v>75.840277777777771</c:v>
                </c:pt>
                <c:pt idx="3635">
                  <c:v>75.847222222222243</c:v>
                </c:pt>
                <c:pt idx="3636">
                  <c:v>75.854166666666671</c:v>
                </c:pt>
                <c:pt idx="3637">
                  <c:v>75.861111111111114</c:v>
                </c:pt>
                <c:pt idx="3638">
                  <c:v>75.868055555555543</c:v>
                </c:pt>
                <c:pt idx="3639">
                  <c:v>75.874999999999986</c:v>
                </c:pt>
                <c:pt idx="3640">
                  <c:v>75.881944444444443</c:v>
                </c:pt>
                <c:pt idx="3641">
                  <c:v>75.888888888888857</c:v>
                </c:pt>
                <c:pt idx="3642">
                  <c:v>75.895833333333314</c:v>
                </c:pt>
                <c:pt idx="3643">
                  <c:v>75.902777777777757</c:v>
                </c:pt>
                <c:pt idx="3644">
                  <c:v>75.909722222222229</c:v>
                </c:pt>
                <c:pt idx="3645">
                  <c:v>75.916666666666686</c:v>
                </c:pt>
                <c:pt idx="3646">
                  <c:v>75.923611111111114</c:v>
                </c:pt>
                <c:pt idx="3647">
                  <c:v>75.930555555555557</c:v>
                </c:pt>
                <c:pt idx="3648">
                  <c:v>75.937500000000014</c:v>
                </c:pt>
                <c:pt idx="3649">
                  <c:v>75.944444444444457</c:v>
                </c:pt>
                <c:pt idx="3650">
                  <c:v>75.951388888888872</c:v>
                </c:pt>
                <c:pt idx="3651">
                  <c:v>75.958333333333314</c:v>
                </c:pt>
                <c:pt idx="3652">
                  <c:v>75.965277777777771</c:v>
                </c:pt>
                <c:pt idx="3653">
                  <c:v>75.972222222222229</c:v>
                </c:pt>
                <c:pt idx="3654">
                  <c:v>75.979166666666671</c:v>
                </c:pt>
                <c:pt idx="3655">
                  <c:v>75.986111111111114</c:v>
                </c:pt>
                <c:pt idx="3656">
                  <c:v>75.993055555555557</c:v>
                </c:pt>
                <c:pt idx="3657">
                  <c:v>76</c:v>
                </c:pt>
                <c:pt idx="3658">
                  <c:v>76.006944444444443</c:v>
                </c:pt>
                <c:pt idx="3659">
                  <c:v>76.013888888888872</c:v>
                </c:pt>
                <c:pt idx="3660">
                  <c:v>76.020833333333314</c:v>
                </c:pt>
                <c:pt idx="3661">
                  <c:v>76.027777777777757</c:v>
                </c:pt>
                <c:pt idx="3662">
                  <c:v>76.034722222222229</c:v>
                </c:pt>
                <c:pt idx="3663">
                  <c:v>76.041666666666686</c:v>
                </c:pt>
                <c:pt idx="3664">
                  <c:v>76.048611111111114</c:v>
                </c:pt>
                <c:pt idx="3665">
                  <c:v>76.055555555555543</c:v>
                </c:pt>
                <c:pt idx="3666">
                  <c:v>76.0625</c:v>
                </c:pt>
                <c:pt idx="3667">
                  <c:v>76.069444444444443</c:v>
                </c:pt>
                <c:pt idx="3668">
                  <c:v>76.076388888888857</c:v>
                </c:pt>
                <c:pt idx="3669">
                  <c:v>76.083333333333314</c:v>
                </c:pt>
                <c:pt idx="3670">
                  <c:v>76.090277777777771</c:v>
                </c:pt>
                <c:pt idx="3671">
                  <c:v>76.097222222222243</c:v>
                </c:pt>
                <c:pt idx="3672">
                  <c:v>76.104166666666671</c:v>
                </c:pt>
                <c:pt idx="3673">
                  <c:v>76.111111111111114</c:v>
                </c:pt>
                <c:pt idx="3674">
                  <c:v>76.118055555555543</c:v>
                </c:pt>
                <c:pt idx="3675">
                  <c:v>76.124999999999986</c:v>
                </c:pt>
                <c:pt idx="3676">
                  <c:v>76.131944444444443</c:v>
                </c:pt>
                <c:pt idx="3677">
                  <c:v>76.138888888888857</c:v>
                </c:pt>
                <c:pt idx="3678">
                  <c:v>76.145833333333314</c:v>
                </c:pt>
                <c:pt idx="3679">
                  <c:v>76.152777777777743</c:v>
                </c:pt>
                <c:pt idx="3680">
                  <c:v>76.159722222222214</c:v>
                </c:pt>
                <c:pt idx="3681">
                  <c:v>76.166666666666671</c:v>
                </c:pt>
                <c:pt idx="3682">
                  <c:v>76.1736111111111</c:v>
                </c:pt>
                <c:pt idx="3683">
                  <c:v>76.180555555555543</c:v>
                </c:pt>
                <c:pt idx="3684">
                  <c:v>76.1875</c:v>
                </c:pt>
                <c:pt idx="3685">
                  <c:v>76.194444444444443</c:v>
                </c:pt>
                <c:pt idx="3686">
                  <c:v>76.201388888888872</c:v>
                </c:pt>
                <c:pt idx="3687">
                  <c:v>76.208333333333314</c:v>
                </c:pt>
                <c:pt idx="3688">
                  <c:v>76.215277777777771</c:v>
                </c:pt>
                <c:pt idx="3689">
                  <c:v>76.222222222222229</c:v>
                </c:pt>
                <c:pt idx="3690">
                  <c:v>76.229166666666671</c:v>
                </c:pt>
                <c:pt idx="3691">
                  <c:v>76.236111111111114</c:v>
                </c:pt>
                <c:pt idx="3692">
                  <c:v>76.243055555555557</c:v>
                </c:pt>
                <c:pt idx="3693">
                  <c:v>76.25</c:v>
                </c:pt>
                <c:pt idx="3694">
                  <c:v>76.256944444444443</c:v>
                </c:pt>
                <c:pt idx="3695">
                  <c:v>76.263888888888872</c:v>
                </c:pt>
                <c:pt idx="3696">
                  <c:v>76.270833333333314</c:v>
                </c:pt>
                <c:pt idx="3697">
                  <c:v>76.277777777777757</c:v>
                </c:pt>
                <c:pt idx="3698">
                  <c:v>76.284722222222229</c:v>
                </c:pt>
                <c:pt idx="3699">
                  <c:v>76.291666666666686</c:v>
                </c:pt>
                <c:pt idx="3700">
                  <c:v>76.298611111111114</c:v>
                </c:pt>
                <c:pt idx="3701">
                  <c:v>76.305555555555543</c:v>
                </c:pt>
                <c:pt idx="3702">
                  <c:v>76.3125</c:v>
                </c:pt>
                <c:pt idx="3703">
                  <c:v>76.319444444444443</c:v>
                </c:pt>
                <c:pt idx="3704">
                  <c:v>76.326388888888857</c:v>
                </c:pt>
                <c:pt idx="3705">
                  <c:v>76.333333333333314</c:v>
                </c:pt>
                <c:pt idx="3706">
                  <c:v>76.340277777777771</c:v>
                </c:pt>
                <c:pt idx="3707">
                  <c:v>76.347222222222243</c:v>
                </c:pt>
                <c:pt idx="3708">
                  <c:v>76.354166666666671</c:v>
                </c:pt>
                <c:pt idx="3709">
                  <c:v>76.361111111111114</c:v>
                </c:pt>
                <c:pt idx="3710">
                  <c:v>76.368055555555543</c:v>
                </c:pt>
                <c:pt idx="3711">
                  <c:v>76.374999999999986</c:v>
                </c:pt>
                <c:pt idx="3712">
                  <c:v>76.381944444444443</c:v>
                </c:pt>
                <c:pt idx="3713">
                  <c:v>76.388888888888857</c:v>
                </c:pt>
                <c:pt idx="3714">
                  <c:v>76.395833333333314</c:v>
                </c:pt>
                <c:pt idx="3715">
                  <c:v>76.402777777777757</c:v>
                </c:pt>
                <c:pt idx="3716">
                  <c:v>76.409722222222229</c:v>
                </c:pt>
                <c:pt idx="3717">
                  <c:v>76.416666666666686</c:v>
                </c:pt>
                <c:pt idx="3718">
                  <c:v>76.423611111111114</c:v>
                </c:pt>
                <c:pt idx="3719">
                  <c:v>76.430555555555557</c:v>
                </c:pt>
                <c:pt idx="3720">
                  <c:v>76.437500000000014</c:v>
                </c:pt>
                <c:pt idx="3721">
                  <c:v>76.444444444444457</c:v>
                </c:pt>
                <c:pt idx="3722">
                  <c:v>76.451388888888872</c:v>
                </c:pt>
                <c:pt idx="3723">
                  <c:v>76.458333333333314</c:v>
                </c:pt>
                <c:pt idx="3724">
                  <c:v>76.465277777777771</c:v>
                </c:pt>
                <c:pt idx="3725">
                  <c:v>76.472222222222229</c:v>
                </c:pt>
                <c:pt idx="3726">
                  <c:v>76.479166666666671</c:v>
                </c:pt>
                <c:pt idx="3727">
                  <c:v>76.486111111111114</c:v>
                </c:pt>
                <c:pt idx="3728">
                  <c:v>76.493055555555557</c:v>
                </c:pt>
                <c:pt idx="3729">
                  <c:v>76.5</c:v>
                </c:pt>
                <c:pt idx="3730">
                  <c:v>76.506944444444443</c:v>
                </c:pt>
                <c:pt idx="3731">
                  <c:v>76.513888888888872</c:v>
                </c:pt>
                <c:pt idx="3732">
                  <c:v>76.520833333333314</c:v>
                </c:pt>
                <c:pt idx="3733">
                  <c:v>76.527777777777757</c:v>
                </c:pt>
                <c:pt idx="3734">
                  <c:v>76.534722222222229</c:v>
                </c:pt>
                <c:pt idx="3735">
                  <c:v>76.541666666666686</c:v>
                </c:pt>
                <c:pt idx="3736">
                  <c:v>76.548611111111114</c:v>
                </c:pt>
                <c:pt idx="3737">
                  <c:v>76.555555555555543</c:v>
                </c:pt>
                <c:pt idx="3738">
                  <c:v>76.5625</c:v>
                </c:pt>
                <c:pt idx="3739">
                  <c:v>76.569444444444443</c:v>
                </c:pt>
                <c:pt idx="3740">
                  <c:v>76.576388888888857</c:v>
                </c:pt>
                <c:pt idx="3741">
                  <c:v>76.583333333333314</c:v>
                </c:pt>
                <c:pt idx="3742">
                  <c:v>76.590277777777771</c:v>
                </c:pt>
                <c:pt idx="3743">
                  <c:v>76.597222222222243</c:v>
                </c:pt>
                <c:pt idx="3744">
                  <c:v>76.604166666666671</c:v>
                </c:pt>
                <c:pt idx="3745">
                  <c:v>76.611111111111114</c:v>
                </c:pt>
                <c:pt idx="3746">
                  <c:v>76.618055555555543</c:v>
                </c:pt>
                <c:pt idx="3747">
                  <c:v>76.624999999999986</c:v>
                </c:pt>
                <c:pt idx="3748">
                  <c:v>76.631944444444443</c:v>
                </c:pt>
                <c:pt idx="3749">
                  <c:v>76.638888888888857</c:v>
                </c:pt>
                <c:pt idx="3750">
                  <c:v>76.645833333333314</c:v>
                </c:pt>
                <c:pt idx="3751">
                  <c:v>76.652777777777743</c:v>
                </c:pt>
                <c:pt idx="3752">
                  <c:v>76.659722222222214</c:v>
                </c:pt>
                <c:pt idx="3753">
                  <c:v>76.666666666666671</c:v>
                </c:pt>
                <c:pt idx="3754">
                  <c:v>76.6736111111111</c:v>
                </c:pt>
                <c:pt idx="3755">
                  <c:v>76.680555555555543</c:v>
                </c:pt>
                <c:pt idx="3756">
                  <c:v>76.6875</c:v>
                </c:pt>
                <c:pt idx="3757">
                  <c:v>76.694444444444443</c:v>
                </c:pt>
                <c:pt idx="3758">
                  <c:v>76.701388888888872</c:v>
                </c:pt>
                <c:pt idx="3759">
                  <c:v>76.708333333333314</c:v>
                </c:pt>
                <c:pt idx="3760">
                  <c:v>76.715277777777771</c:v>
                </c:pt>
                <c:pt idx="3761">
                  <c:v>76.722222222222229</c:v>
                </c:pt>
                <c:pt idx="3762">
                  <c:v>76.729166666666671</c:v>
                </c:pt>
                <c:pt idx="3763">
                  <c:v>76.736111111111114</c:v>
                </c:pt>
                <c:pt idx="3764">
                  <c:v>76.743055555555557</c:v>
                </c:pt>
                <c:pt idx="3765">
                  <c:v>76.75</c:v>
                </c:pt>
                <c:pt idx="3766">
                  <c:v>76.756944444444443</c:v>
                </c:pt>
                <c:pt idx="3767">
                  <c:v>76.763888888888872</c:v>
                </c:pt>
                <c:pt idx="3768">
                  <c:v>76.770833333333314</c:v>
                </c:pt>
                <c:pt idx="3769">
                  <c:v>76.777777777777757</c:v>
                </c:pt>
                <c:pt idx="3770">
                  <c:v>76.784722222222229</c:v>
                </c:pt>
                <c:pt idx="3771">
                  <c:v>76.791666666666686</c:v>
                </c:pt>
                <c:pt idx="3772">
                  <c:v>76.798611111111114</c:v>
                </c:pt>
                <c:pt idx="3773">
                  <c:v>76.805555555555543</c:v>
                </c:pt>
                <c:pt idx="3774">
                  <c:v>76.8125</c:v>
                </c:pt>
                <c:pt idx="3775">
                  <c:v>76.819444444444443</c:v>
                </c:pt>
                <c:pt idx="3776">
                  <c:v>76.826388888888857</c:v>
                </c:pt>
                <c:pt idx="3777">
                  <c:v>76.833333333333314</c:v>
                </c:pt>
                <c:pt idx="3778">
                  <c:v>76.840277777777771</c:v>
                </c:pt>
                <c:pt idx="3779">
                  <c:v>76.847222222222243</c:v>
                </c:pt>
                <c:pt idx="3780">
                  <c:v>76.854166666666671</c:v>
                </c:pt>
                <c:pt idx="3781">
                  <c:v>76.861111111111114</c:v>
                </c:pt>
                <c:pt idx="3782">
                  <c:v>76.868055555555543</c:v>
                </c:pt>
                <c:pt idx="3783">
                  <c:v>76.874999999999986</c:v>
                </c:pt>
                <c:pt idx="3784">
                  <c:v>76.881944444444443</c:v>
                </c:pt>
                <c:pt idx="3785">
                  <c:v>76.888888888888857</c:v>
                </c:pt>
                <c:pt idx="3786">
                  <c:v>76.895833333333314</c:v>
                </c:pt>
                <c:pt idx="3787">
                  <c:v>76.902777777777757</c:v>
                </c:pt>
                <c:pt idx="3788">
                  <c:v>76.909722222222229</c:v>
                </c:pt>
                <c:pt idx="3789">
                  <c:v>76.916666666666686</c:v>
                </c:pt>
                <c:pt idx="3790">
                  <c:v>76.923611111111114</c:v>
                </c:pt>
                <c:pt idx="3791">
                  <c:v>76.930555555555557</c:v>
                </c:pt>
                <c:pt idx="3792">
                  <c:v>76.937500000000014</c:v>
                </c:pt>
                <c:pt idx="3793">
                  <c:v>76.944444444444457</c:v>
                </c:pt>
                <c:pt idx="3794">
                  <c:v>76.951388888888872</c:v>
                </c:pt>
                <c:pt idx="3795">
                  <c:v>76.958333333333314</c:v>
                </c:pt>
                <c:pt idx="3796">
                  <c:v>76.965277777777771</c:v>
                </c:pt>
                <c:pt idx="3797">
                  <c:v>76.972222222222229</c:v>
                </c:pt>
                <c:pt idx="3798">
                  <c:v>76.979166666666671</c:v>
                </c:pt>
                <c:pt idx="3799">
                  <c:v>76.986111111111114</c:v>
                </c:pt>
                <c:pt idx="3800">
                  <c:v>76.993055555555557</c:v>
                </c:pt>
                <c:pt idx="3801">
                  <c:v>77</c:v>
                </c:pt>
                <c:pt idx="3802">
                  <c:v>77.006944444444443</c:v>
                </c:pt>
                <c:pt idx="3803">
                  <c:v>77.013888888888872</c:v>
                </c:pt>
                <c:pt idx="3804">
                  <c:v>77.020833333333314</c:v>
                </c:pt>
                <c:pt idx="3805">
                  <c:v>77.027777777777757</c:v>
                </c:pt>
                <c:pt idx="3806">
                  <c:v>77.034722222222229</c:v>
                </c:pt>
                <c:pt idx="3807">
                  <c:v>77.041666666666686</c:v>
                </c:pt>
                <c:pt idx="3808">
                  <c:v>77.048611111111114</c:v>
                </c:pt>
                <c:pt idx="3809">
                  <c:v>77.055555555555543</c:v>
                </c:pt>
                <c:pt idx="3810">
                  <c:v>77.0625</c:v>
                </c:pt>
                <c:pt idx="3811">
                  <c:v>77.069444444444443</c:v>
                </c:pt>
                <c:pt idx="3812">
                  <c:v>77.076388888888857</c:v>
                </c:pt>
                <c:pt idx="3813">
                  <c:v>77.083333333333314</c:v>
                </c:pt>
                <c:pt idx="3814">
                  <c:v>77.090277777777771</c:v>
                </c:pt>
                <c:pt idx="3815">
                  <c:v>77.097222222222243</c:v>
                </c:pt>
                <c:pt idx="3816">
                  <c:v>77.104166666666671</c:v>
                </c:pt>
                <c:pt idx="3817">
                  <c:v>77.111111111111114</c:v>
                </c:pt>
                <c:pt idx="3818">
                  <c:v>77.118055555555543</c:v>
                </c:pt>
                <c:pt idx="3819">
                  <c:v>77.124999999999986</c:v>
                </c:pt>
                <c:pt idx="3820">
                  <c:v>77.131944444444443</c:v>
                </c:pt>
                <c:pt idx="3821">
                  <c:v>77.138888888888857</c:v>
                </c:pt>
                <c:pt idx="3822">
                  <c:v>77.145833333333314</c:v>
                </c:pt>
                <c:pt idx="3823">
                  <c:v>77.152777777777743</c:v>
                </c:pt>
                <c:pt idx="3824">
                  <c:v>77.159722222222214</c:v>
                </c:pt>
                <c:pt idx="3825">
                  <c:v>77.166666666666671</c:v>
                </c:pt>
                <c:pt idx="3826">
                  <c:v>77.1736111111111</c:v>
                </c:pt>
                <c:pt idx="3827">
                  <c:v>77.180555555555543</c:v>
                </c:pt>
                <c:pt idx="3828">
                  <c:v>77.1875</c:v>
                </c:pt>
                <c:pt idx="3829">
                  <c:v>77.194444444444443</c:v>
                </c:pt>
                <c:pt idx="3830">
                  <c:v>77.201388888888872</c:v>
                </c:pt>
                <c:pt idx="3831">
                  <c:v>77.208333333333314</c:v>
                </c:pt>
                <c:pt idx="3832">
                  <c:v>77.215277777777771</c:v>
                </c:pt>
                <c:pt idx="3833">
                  <c:v>77.222222222222229</c:v>
                </c:pt>
                <c:pt idx="3834">
                  <c:v>77.229166666666671</c:v>
                </c:pt>
                <c:pt idx="3835">
                  <c:v>77.236111111111114</c:v>
                </c:pt>
                <c:pt idx="3836">
                  <c:v>77.243055555555557</c:v>
                </c:pt>
                <c:pt idx="3837">
                  <c:v>77.25</c:v>
                </c:pt>
                <c:pt idx="3838">
                  <c:v>77.256944444444443</c:v>
                </c:pt>
                <c:pt idx="3839">
                  <c:v>77.263888888888872</c:v>
                </c:pt>
                <c:pt idx="3840">
                  <c:v>77.270833333333314</c:v>
                </c:pt>
                <c:pt idx="3841">
                  <c:v>77.277777777777757</c:v>
                </c:pt>
                <c:pt idx="3842">
                  <c:v>77.284722222222229</c:v>
                </c:pt>
                <c:pt idx="3843">
                  <c:v>77.291666666666686</c:v>
                </c:pt>
                <c:pt idx="3844">
                  <c:v>77.298611111111114</c:v>
                </c:pt>
                <c:pt idx="3845">
                  <c:v>77.305555555555543</c:v>
                </c:pt>
                <c:pt idx="3846">
                  <c:v>77.3125</c:v>
                </c:pt>
                <c:pt idx="3847">
                  <c:v>77.319444444444443</c:v>
                </c:pt>
                <c:pt idx="3848">
                  <c:v>77.326388888888857</c:v>
                </c:pt>
                <c:pt idx="3849">
                  <c:v>77.333333333333314</c:v>
                </c:pt>
                <c:pt idx="3850">
                  <c:v>77.340277777777771</c:v>
                </c:pt>
                <c:pt idx="3851">
                  <c:v>77.347222222222243</c:v>
                </c:pt>
                <c:pt idx="3852">
                  <c:v>77.354166666666671</c:v>
                </c:pt>
                <c:pt idx="3853">
                  <c:v>77.361111111111114</c:v>
                </c:pt>
                <c:pt idx="3854">
                  <c:v>77.368055555555543</c:v>
                </c:pt>
                <c:pt idx="3855">
                  <c:v>77.374999999999986</c:v>
                </c:pt>
                <c:pt idx="3856">
                  <c:v>77.381944444444443</c:v>
                </c:pt>
                <c:pt idx="3857">
                  <c:v>77.388888888888857</c:v>
                </c:pt>
                <c:pt idx="3858">
                  <c:v>77.395833333333314</c:v>
                </c:pt>
                <c:pt idx="3859">
                  <c:v>77.402777777777757</c:v>
                </c:pt>
                <c:pt idx="3860">
                  <c:v>77.409722222222229</c:v>
                </c:pt>
                <c:pt idx="3861">
                  <c:v>77.416666666666686</c:v>
                </c:pt>
                <c:pt idx="3862">
                  <c:v>77.423611111111114</c:v>
                </c:pt>
                <c:pt idx="3863">
                  <c:v>77.430555555555557</c:v>
                </c:pt>
                <c:pt idx="3864">
                  <c:v>77.437500000000014</c:v>
                </c:pt>
                <c:pt idx="3865">
                  <c:v>77.444444444444457</c:v>
                </c:pt>
                <c:pt idx="3866">
                  <c:v>77.451388888888872</c:v>
                </c:pt>
                <c:pt idx="3867">
                  <c:v>77.458333333333314</c:v>
                </c:pt>
                <c:pt idx="3868">
                  <c:v>77.465277777777771</c:v>
                </c:pt>
                <c:pt idx="3869">
                  <c:v>77.472222222222229</c:v>
                </c:pt>
                <c:pt idx="3870">
                  <c:v>77.479166666666671</c:v>
                </c:pt>
                <c:pt idx="3871">
                  <c:v>77.486111111111114</c:v>
                </c:pt>
                <c:pt idx="3872">
                  <c:v>77.493055555555557</c:v>
                </c:pt>
                <c:pt idx="3873">
                  <c:v>77.5</c:v>
                </c:pt>
                <c:pt idx="3874">
                  <c:v>77.506944444444443</c:v>
                </c:pt>
                <c:pt idx="3875">
                  <c:v>77.513888888888872</c:v>
                </c:pt>
                <c:pt idx="3876">
                  <c:v>77.520833333333314</c:v>
                </c:pt>
                <c:pt idx="3877">
                  <c:v>77.527777777777757</c:v>
                </c:pt>
                <c:pt idx="3878">
                  <c:v>77.534722222222229</c:v>
                </c:pt>
                <c:pt idx="3879">
                  <c:v>77.541666666666686</c:v>
                </c:pt>
                <c:pt idx="3880">
                  <c:v>77.548611111111114</c:v>
                </c:pt>
                <c:pt idx="3881">
                  <c:v>77.555555555555543</c:v>
                </c:pt>
                <c:pt idx="3882">
                  <c:v>77.5625</c:v>
                </c:pt>
                <c:pt idx="3883">
                  <c:v>77.569444444444443</c:v>
                </c:pt>
                <c:pt idx="3884">
                  <c:v>77.576388888888857</c:v>
                </c:pt>
                <c:pt idx="3885">
                  <c:v>77.583333333333314</c:v>
                </c:pt>
                <c:pt idx="3886">
                  <c:v>77.590277777777771</c:v>
                </c:pt>
                <c:pt idx="3887">
                  <c:v>77.597222222222243</c:v>
                </c:pt>
                <c:pt idx="3888">
                  <c:v>77.604166666666671</c:v>
                </c:pt>
                <c:pt idx="3889">
                  <c:v>77.611111111111114</c:v>
                </c:pt>
                <c:pt idx="3890">
                  <c:v>77.618055555555543</c:v>
                </c:pt>
                <c:pt idx="3891">
                  <c:v>77.624999999999986</c:v>
                </c:pt>
                <c:pt idx="3892">
                  <c:v>77.631944444444443</c:v>
                </c:pt>
                <c:pt idx="3893">
                  <c:v>77.638888888888857</c:v>
                </c:pt>
                <c:pt idx="3894">
                  <c:v>77.645833333333314</c:v>
                </c:pt>
                <c:pt idx="3895">
                  <c:v>77.652777777777743</c:v>
                </c:pt>
                <c:pt idx="3896">
                  <c:v>77.659722222222214</c:v>
                </c:pt>
                <c:pt idx="3897">
                  <c:v>77.666666666666671</c:v>
                </c:pt>
                <c:pt idx="3898">
                  <c:v>77.6736111111111</c:v>
                </c:pt>
                <c:pt idx="3899">
                  <c:v>77.680555555555543</c:v>
                </c:pt>
                <c:pt idx="3900">
                  <c:v>77.6875</c:v>
                </c:pt>
                <c:pt idx="3901">
                  <c:v>77.694444444444443</c:v>
                </c:pt>
                <c:pt idx="3902">
                  <c:v>77.701388888888872</c:v>
                </c:pt>
                <c:pt idx="3903">
                  <c:v>77.708333333333314</c:v>
                </c:pt>
                <c:pt idx="3904">
                  <c:v>77.715277777777771</c:v>
                </c:pt>
                <c:pt idx="3905">
                  <c:v>77.722222222222229</c:v>
                </c:pt>
                <c:pt idx="3906">
                  <c:v>77.729166666666671</c:v>
                </c:pt>
                <c:pt idx="3907">
                  <c:v>77.736111111111114</c:v>
                </c:pt>
                <c:pt idx="3908">
                  <c:v>77.743055555555557</c:v>
                </c:pt>
                <c:pt idx="3909">
                  <c:v>77.75</c:v>
                </c:pt>
                <c:pt idx="3910">
                  <c:v>77.756944444444443</c:v>
                </c:pt>
                <c:pt idx="3911">
                  <c:v>77.763888888888872</c:v>
                </c:pt>
                <c:pt idx="3912">
                  <c:v>77.770833333333314</c:v>
                </c:pt>
                <c:pt idx="3913">
                  <c:v>77.777777777777757</c:v>
                </c:pt>
                <c:pt idx="3914">
                  <c:v>77.784722222222229</c:v>
                </c:pt>
                <c:pt idx="3915">
                  <c:v>77.791666666666686</c:v>
                </c:pt>
                <c:pt idx="3916">
                  <c:v>77.798611111111114</c:v>
                </c:pt>
                <c:pt idx="3917">
                  <c:v>77.805555555555543</c:v>
                </c:pt>
                <c:pt idx="3918">
                  <c:v>77.8125</c:v>
                </c:pt>
                <c:pt idx="3919">
                  <c:v>77.819444444444443</c:v>
                </c:pt>
                <c:pt idx="3920">
                  <c:v>77.826388888888857</c:v>
                </c:pt>
                <c:pt idx="3921">
                  <c:v>77.833333333333314</c:v>
                </c:pt>
                <c:pt idx="3922">
                  <c:v>77.840277777777771</c:v>
                </c:pt>
                <c:pt idx="3923">
                  <c:v>77.847222222222243</c:v>
                </c:pt>
                <c:pt idx="3924">
                  <c:v>77.854166666666671</c:v>
                </c:pt>
                <c:pt idx="3925">
                  <c:v>77.861111111111114</c:v>
                </c:pt>
                <c:pt idx="3926">
                  <c:v>77.868055555555543</c:v>
                </c:pt>
                <c:pt idx="3927">
                  <c:v>77.874999999999986</c:v>
                </c:pt>
                <c:pt idx="3928">
                  <c:v>77.881944444444443</c:v>
                </c:pt>
                <c:pt idx="3929">
                  <c:v>77.888888888888857</c:v>
                </c:pt>
                <c:pt idx="3930">
                  <c:v>77.895833333333314</c:v>
                </c:pt>
                <c:pt idx="3931">
                  <c:v>77.902777777777757</c:v>
                </c:pt>
                <c:pt idx="3932">
                  <c:v>77.909722222222229</c:v>
                </c:pt>
                <c:pt idx="3933">
                  <c:v>77.916666666666686</c:v>
                </c:pt>
                <c:pt idx="3934">
                  <c:v>77.923611111111114</c:v>
                </c:pt>
                <c:pt idx="3935">
                  <c:v>77.930555555555557</c:v>
                </c:pt>
                <c:pt idx="3936">
                  <c:v>77.937500000000014</c:v>
                </c:pt>
                <c:pt idx="3937">
                  <c:v>77.944444444444457</c:v>
                </c:pt>
                <c:pt idx="3938">
                  <c:v>77.951388888888872</c:v>
                </c:pt>
                <c:pt idx="3939">
                  <c:v>77.958333333333314</c:v>
                </c:pt>
                <c:pt idx="3940">
                  <c:v>77.965277777777771</c:v>
                </c:pt>
                <c:pt idx="3941">
                  <c:v>77.972222222222229</c:v>
                </c:pt>
                <c:pt idx="3942">
                  <c:v>77.979166666666671</c:v>
                </c:pt>
                <c:pt idx="3943">
                  <c:v>77.986111111111114</c:v>
                </c:pt>
                <c:pt idx="3944">
                  <c:v>77.993055555555557</c:v>
                </c:pt>
                <c:pt idx="3945">
                  <c:v>78</c:v>
                </c:pt>
                <c:pt idx="3946">
                  <c:v>78.006944444444443</c:v>
                </c:pt>
                <c:pt idx="3947">
                  <c:v>78.013888888888872</c:v>
                </c:pt>
                <c:pt idx="3948">
                  <c:v>78.020833333333314</c:v>
                </c:pt>
                <c:pt idx="3949">
                  <c:v>78.027777777777757</c:v>
                </c:pt>
                <c:pt idx="3950">
                  <c:v>78.034722222222229</c:v>
                </c:pt>
                <c:pt idx="3951">
                  <c:v>78.041666666666686</c:v>
                </c:pt>
                <c:pt idx="3952">
                  <c:v>78.048611111111114</c:v>
                </c:pt>
                <c:pt idx="3953">
                  <c:v>78.055555555555543</c:v>
                </c:pt>
                <c:pt idx="3954">
                  <c:v>78.0625</c:v>
                </c:pt>
                <c:pt idx="3955">
                  <c:v>78.069444444444443</c:v>
                </c:pt>
                <c:pt idx="3956">
                  <c:v>78.076388888888857</c:v>
                </c:pt>
                <c:pt idx="3957">
                  <c:v>78.083333333333314</c:v>
                </c:pt>
                <c:pt idx="3958">
                  <c:v>78.090277777777771</c:v>
                </c:pt>
                <c:pt idx="3959">
                  <c:v>78.097222222222243</c:v>
                </c:pt>
                <c:pt idx="3960">
                  <c:v>78.104166666666671</c:v>
                </c:pt>
                <c:pt idx="3961">
                  <c:v>78.111111111111114</c:v>
                </c:pt>
                <c:pt idx="3962">
                  <c:v>78.118055555555543</c:v>
                </c:pt>
                <c:pt idx="3963">
                  <c:v>78.124999999999986</c:v>
                </c:pt>
                <c:pt idx="3964">
                  <c:v>78.131944444444443</c:v>
                </c:pt>
                <c:pt idx="3965">
                  <c:v>78.138888888888857</c:v>
                </c:pt>
                <c:pt idx="3966">
                  <c:v>78.145833333333314</c:v>
                </c:pt>
                <c:pt idx="3967">
                  <c:v>78.152777777777743</c:v>
                </c:pt>
                <c:pt idx="3968">
                  <c:v>78.159722222222214</c:v>
                </c:pt>
                <c:pt idx="3969">
                  <c:v>78.166666666666671</c:v>
                </c:pt>
                <c:pt idx="3970">
                  <c:v>78.1736111111111</c:v>
                </c:pt>
                <c:pt idx="3971">
                  <c:v>78.180555555555543</c:v>
                </c:pt>
                <c:pt idx="3972">
                  <c:v>78.1875</c:v>
                </c:pt>
                <c:pt idx="3973">
                  <c:v>78.194444444444443</c:v>
                </c:pt>
                <c:pt idx="3974">
                  <c:v>78.201388888888872</c:v>
                </c:pt>
                <c:pt idx="3975">
                  <c:v>78.208333333333314</c:v>
                </c:pt>
                <c:pt idx="3976">
                  <c:v>78.215277777777771</c:v>
                </c:pt>
                <c:pt idx="3977">
                  <c:v>78.222222222222229</c:v>
                </c:pt>
                <c:pt idx="3978">
                  <c:v>78.229166666666671</c:v>
                </c:pt>
                <c:pt idx="3979">
                  <c:v>78.236111111111114</c:v>
                </c:pt>
                <c:pt idx="3980">
                  <c:v>78.243055555555557</c:v>
                </c:pt>
                <c:pt idx="3981">
                  <c:v>78.25</c:v>
                </c:pt>
                <c:pt idx="3982">
                  <c:v>78.256944444444443</c:v>
                </c:pt>
                <c:pt idx="3983">
                  <c:v>78.263888888888872</c:v>
                </c:pt>
                <c:pt idx="3984">
                  <c:v>78.270833333333314</c:v>
                </c:pt>
                <c:pt idx="3985">
                  <c:v>78.277777777777757</c:v>
                </c:pt>
                <c:pt idx="3986">
                  <c:v>78.284722222222229</c:v>
                </c:pt>
                <c:pt idx="3987">
                  <c:v>78.291666666666686</c:v>
                </c:pt>
                <c:pt idx="3988">
                  <c:v>78.298611111111114</c:v>
                </c:pt>
                <c:pt idx="3989">
                  <c:v>78.305555555555543</c:v>
                </c:pt>
                <c:pt idx="3990">
                  <c:v>78.3125</c:v>
                </c:pt>
                <c:pt idx="3991">
                  <c:v>78.319444444444443</c:v>
                </c:pt>
                <c:pt idx="3992">
                  <c:v>78.326388888888857</c:v>
                </c:pt>
                <c:pt idx="3993">
                  <c:v>78.333333333333314</c:v>
                </c:pt>
                <c:pt idx="3994">
                  <c:v>78.340277777777771</c:v>
                </c:pt>
                <c:pt idx="3995">
                  <c:v>78.347222222222243</c:v>
                </c:pt>
                <c:pt idx="3996">
                  <c:v>78.354166666666671</c:v>
                </c:pt>
                <c:pt idx="3997">
                  <c:v>78.361111111111114</c:v>
                </c:pt>
                <c:pt idx="3998">
                  <c:v>78.368055555555543</c:v>
                </c:pt>
                <c:pt idx="3999">
                  <c:v>78.374999999999986</c:v>
                </c:pt>
                <c:pt idx="4000">
                  <c:v>78.381944444444443</c:v>
                </c:pt>
                <c:pt idx="4001">
                  <c:v>78.388888888888857</c:v>
                </c:pt>
                <c:pt idx="4002">
                  <c:v>78.395833333333314</c:v>
                </c:pt>
                <c:pt idx="4003">
                  <c:v>78.402777777777757</c:v>
                </c:pt>
                <c:pt idx="4004">
                  <c:v>78.409722222222229</c:v>
                </c:pt>
                <c:pt idx="4005">
                  <c:v>78.416666666666686</c:v>
                </c:pt>
                <c:pt idx="4006">
                  <c:v>78.423611111111114</c:v>
                </c:pt>
                <c:pt idx="4007">
                  <c:v>78.430555555555557</c:v>
                </c:pt>
                <c:pt idx="4008">
                  <c:v>78.437500000000014</c:v>
                </c:pt>
                <c:pt idx="4009">
                  <c:v>78.444444444444457</c:v>
                </c:pt>
                <c:pt idx="4010">
                  <c:v>78.451388888888872</c:v>
                </c:pt>
                <c:pt idx="4011">
                  <c:v>78.458333333333314</c:v>
                </c:pt>
                <c:pt idx="4012">
                  <c:v>78.465277777777771</c:v>
                </c:pt>
                <c:pt idx="4013">
                  <c:v>78.472222222222229</c:v>
                </c:pt>
                <c:pt idx="4014">
                  <c:v>78.479166666666671</c:v>
                </c:pt>
                <c:pt idx="4015">
                  <c:v>78.486111111111114</c:v>
                </c:pt>
                <c:pt idx="4016">
                  <c:v>78.493055555555557</c:v>
                </c:pt>
                <c:pt idx="4017">
                  <c:v>78.5</c:v>
                </c:pt>
                <c:pt idx="4018">
                  <c:v>78.506944444444443</c:v>
                </c:pt>
                <c:pt idx="4019">
                  <c:v>78.513888888888872</c:v>
                </c:pt>
                <c:pt idx="4020">
                  <c:v>78.520833333333314</c:v>
                </c:pt>
                <c:pt idx="4021">
                  <c:v>78.527777777777757</c:v>
                </c:pt>
                <c:pt idx="4022">
                  <c:v>78.534722222222229</c:v>
                </c:pt>
                <c:pt idx="4023">
                  <c:v>78.541666666666686</c:v>
                </c:pt>
                <c:pt idx="4024">
                  <c:v>78.548611111111114</c:v>
                </c:pt>
                <c:pt idx="4025">
                  <c:v>78.555555555555543</c:v>
                </c:pt>
                <c:pt idx="4026">
                  <c:v>78.5625</c:v>
                </c:pt>
                <c:pt idx="4027">
                  <c:v>78.569444444444443</c:v>
                </c:pt>
                <c:pt idx="4028">
                  <c:v>78.576388888888857</c:v>
                </c:pt>
                <c:pt idx="4029">
                  <c:v>78.583333333333314</c:v>
                </c:pt>
                <c:pt idx="4030">
                  <c:v>78.590277777777771</c:v>
                </c:pt>
                <c:pt idx="4031">
                  <c:v>78.597222222222243</c:v>
                </c:pt>
                <c:pt idx="4032">
                  <c:v>78.604166666666671</c:v>
                </c:pt>
                <c:pt idx="4033">
                  <c:v>78.611111111111114</c:v>
                </c:pt>
                <c:pt idx="4034">
                  <c:v>78.618055555555543</c:v>
                </c:pt>
                <c:pt idx="4035">
                  <c:v>78.624999999999986</c:v>
                </c:pt>
                <c:pt idx="4036">
                  <c:v>78.631944444444443</c:v>
                </c:pt>
                <c:pt idx="4037">
                  <c:v>78.638888888888857</c:v>
                </c:pt>
                <c:pt idx="4038">
                  <c:v>78.645833333333314</c:v>
                </c:pt>
                <c:pt idx="4039">
                  <c:v>78.652777777777743</c:v>
                </c:pt>
                <c:pt idx="4040">
                  <c:v>78.659722222222214</c:v>
                </c:pt>
                <c:pt idx="4041">
                  <c:v>78.666666666666671</c:v>
                </c:pt>
                <c:pt idx="4042">
                  <c:v>78.6736111111111</c:v>
                </c:pt>
                <c:pt idx="4043">
                  <c:v>78.680555555555543</c:v>
                </c:pt>
                <c:pt idx="4044">
                  <c:v>78.6875</c:v>
                </c:pt>
                <c:pt idx="4045">
                  <c:v>78.694444444444443</c:v>
                </c:pt>
                <c:pt idx="4046">
                  <c:v>78.701388888888872</c:v>
                </c:pt>
                <c:pt idx="4047">
                  <c:v>78.708333333333314</c:v>
                </c:pt>
                <c:pt idx="4048">
                  <c:v>78.715277777777771</c:v>
                </c:pt>
                <c:pt idx="4049">
                  <c:v>78.722222222222229</c:v>
                </c:pt>
                <c:pt idx="4050">
                  <c:v>78.729166666666671</c:v>
                </c:pt>
                <c:pt idx="4051">
                  <c:v>78.736111111111114</c:v>
                </c:pt>
                <c:pt idx="4052">
                  <c:v>78.743055555555557</c:v>
                </c:pt>
                <c:pt idx="4053">
                  <c:v>78.75</c:v>
                </c:pt>
                <c:pt idx="4054">
                  <c:v>78.756944444444443</c:v>
                </c:pt>
                <c:pt idx="4055">
                  <c:v>78.763888888888872</c:v>
                </c:pt>
                <c:pt idx="4056">
                  <c:v>78.770833333333314</c:v>
                </c:pt>
                <c:pt idx="4057">
                  <c:v>78.777777777777757</c:v>
                </c:pt>
                <c:pt idx="4058">
                  <c:v>78.784722222222229</c:v>
                </c:pt>
                <c:pt idx="4059">
                  <c:v>78.791666666666686</c:v>
                </c:pt>
                <c:pt idx="4060">
                  <c:v>78.798611111111114</c:v>
                </c:pt>
                <c:pt idx="4061">
                  <c:v>78.805555555555543</c:v>
                </c:pt>
                <c:pt idx="4062">
                  <c:v>78.8125</c:v>
                </c:pt>
                <c:pt idx="4063">
                  <c:v>78.819444444444443</c:v>
                </c:pt>
                <c:pt idx="4064">
                  <c:v>78.826388888888857</c:v>
                </c:pt>
                <c:pt idx="4065">
                  <c:v>78.833333333333314</c:v>
                </c:pt>
                <c:pt idx="4066">
                  <c:v>78.840277777777771</c:v>
                </c:pt>
                <c:pt idx="4067">
                  <c:v>78.847222222222243</c:v>
                </c:pt>
                <c:pt idx="4068">
                  <c:v>78.854166666666671</c:v>
                </c:pt>
                <c:pt idx="4069">
                  <c:v>78.861111111111114</c:v>
                </c:pt>
                <c:pt idx="4070">
                  <c:v>78.868055555555543</c:v>
                </c:pt>
                <c:pt idx="4071">
                  <c:v>78.874999999999986</c:v>
                </c:pt>
                <c:pt idx="4072">
                  <c:v>78.881944444444443</c:v>
                </c:pt>
                <c:pt idx="4073">
                  <c:v>78.888888888888857</c:v>
                </c:pt>
                <c:pt idx="4074">
                  <c:v>78.895833333333314</c:v>
                </c:pt>
                <c:pt idx="4075">
                  <c:v>78.902777777777757</c:v>
                </c:pt>
                <c:pt idx="4076">
                  <c:v>78.909722222222229</c:v>
                </c:pt>
                <c:pt idx="4077">
                  <c:v>78.916666666666686</c:v>
                </c:pt>
                <c:pt idx="4078">
                  <c:v>78.923611111111114</c:v>
                </c:pt>
                <c:pt idx="4079">
                  <c:v>78.930555555555557</c:v>
                </c:pt>
                <c:pt idx="4080">
                  <c:v>78.937500000000014</c:v>
                </c:pt>
                <c:pt idx="4081">
                  <c:v>78.944444444444457</c:v>
                </c:pt>
                <c:pt idx="4082">
                  <c:v>78.951388888888872</c:v>
                </c:pt>
                <c:pt idx="4083">
                  <c:v>78.958333333333314</c:v>
                </c:pt>
                <c:pt idx="4084">
                  <c:v>78.965277777777771</c:v>
                </c:pt>
                <c:pt idx="4085">
                  <c:v>78.972222222222229</c:v>
                </c:pt>
                <c:pt idx="4086">
                  <c:v>78.979166666666671</c:v>
                </c:pt>
                <c:pt idx="4087">
                  <c:v>78.986111111111114</c:v>
                </c:pt>
                <c:pt idx="4088">
                  <c:v>78.993055555555557</c:v>
                </c:pt>
                <c:pt idx="4089">
                  <c:v>79</c:v>
                </c:pt>
                <c:pt idx="4090">
                  <c:v>79.006944444444443</c:v>
                </c:pt>
                <c:pt idx="4091">
                  <c:v>79.013888888888872</c:v>
                </c:pt>
                <c:pt idx="4092">
                  <c:v>79.020833333333314</c:v>
                </c:pt>
                <c:pt idx="4093">
                  <c:v>79.027777777777757</c:v>
                </c:pt>
                <c:pt idx="4094">
                  <c:v>79.034722222222229</c:v>
                </c:pt>
                <c:pt idx="4095">
                  <c:v>79.041666666666686</c:v>
                </c:pt>
                <c:pt idx="4096">
                  <c:v>79.048611111111114</c:v>
                </c:pt>
                <c:pt idx="4097">
                  <c:v>79.055555555555543</c:v>
                </c:pt>
                <c:pt idx="4098">
                  <c:v>79.0625</c:v>
                </c:pt>
                <c:pt idx="4099">
                  <c:v>79.069444444444443</c:v>
                </c:pt>
                <c:pt idx="4100">
                  <c:v>79.076388888888857</c:v>
                </c:pt>
                <c:pt idx="4101">
                  <c:v>79.083333333333314</c:v>
                </c:pt>
                <c:pt idx="4102">
                  <c:v>79.090277777777771</c:v>
                </c:pt>
                <c:pt idx="4103">
                  <c:v>79.097222222222243</c:v>
                </c:pt>
                <c:pt idx="4104">
                  <c:v>79.104166666666671</c:v>
                </c:pt>
                <c:pt idx="4105">
                  <c:v>79.111111111111114</c:v>
                </c:pt>
                <c:pt idx="4106">
                  <c:v>79.118055555555543</c:v>
                </c:pt>
                <c:pt idx="4107">
                  <c:v>79.124999999999986</c:v>
                </c:pt>
                <c:pt idx="4108">
                  <c:v>79.131944444444443</c:v>
                </c:pt>
                <c:pt idx="4109">
                  <c:v>79.138888888888857</c:v>
                </c:pt>
                <c:pt idx="4110">
                  <c:v>79.145833333333314</c:v>
                </c:pt>
                <c:pt idx="4111">
                  <c:v>79.152777777777743</c:v>
                </c:pt>
                <c:pt idx="4112">
                  <c:v>79.159722222222214</c:v>
                </c:pt>
                <c:pt idx="4113">
                  <c:v>79.166666666666671</c:v>
                </c:pt>
                <c:pt idx="4114">
                  <c:v>79.1736111111111</c:v>
                </c:pt>
                <c:pt idx="4115">
                  <c:v>79.180555555555543</c:v>
                </c:pt>
                <c:pt idx="4116">
                  <c:v>79.1875</c:v>
                </c:pt>
                <c:pt idx="4117">
                  <c:v>79.194444444444443</c:v>
                </c:pt>
                <c:pt idx="4118">
                  <c:v>79.201388888888872</c:v>
                </c:pt>
                <c:pt idx="4119">
                  <c:v>79.208333333333314</c:v>
                </c:pt>
                <c:pt idx="4120">
                  <c:v>79.215277777777771</c:v>
                </c:pt>
                <c:pt idx="4121">
                  <c:v>79.222222222222229</c:v>
                </c:pt>
                <c:pt idx="4122">
                  <c:v>79.229166666666671</c:v>
                </c:pt>
                <c:pt idx="4123">
                  <c:v>79.236111111111114</c:v>
                </c:pt>
                <c:pt idx="4124">
                  <c:v>79.243055555555557</c:v>
                </c:pt>
                <c:pt idx="4125">
                  <c:v>79.25</c:v>
                </c:pt>
                <c:pt idx="4126">
                  <c:v>79.256944444444443</c:v>
                </c:pt>
                <c:pt idx="4127">
                  <c:v>79.263888888888872</c:v>
                </c:pt>
                <c:pt idx="4128">
                  <c:v>79.270833333333314</c:v>
                </c:pt>
                <c:pt idx="4129">
                  <c:v>79.277777777777757</c:v>
                </c:pt>
                <c:pt idx="4130">
                  <c:v>79.284722222222229</c:v>
                </c:pt>
                <c:pt idx="4131">
                  <c:v>79.291666666666686</c:v>
                </c:pt>
                <c:pt idx="4132">
                  <c:v>79.298611111111114</c:v>
                </c:pt>
                <c:pt idx="4133">
                  <c:v>79.305555555555543</c:v>
                </c:pt>
                <c:pt idx="4134">
                  <c:v>79.3125</c:v>
                </c:pt>
                <c:pt idx="4135">
                  <c:v>79.319444444444443</c:v>
                </c:pt>
                <c:pt idx="4136">
                  <c:v>79.326388888888857</c:v>
                </c:pt>
                <c:pt idx="4137">
                  <c:v>79.333333333333314</c:v>
                </c:pt>
                <c:pt idx="4138">
                  <c:v>79.340277777777771</c:v>
                </c:pt>
                <c:pt idx="4139">
                  <c:v>79.347222222222243</c:v>
                </c:pt>
                <c:pt idx="4140">
                  <c:v>79.354166666666671</c:v>
                </c:pt>
                <c:pt idx="4141">
                  <c:v>79.361111111111114</c:v>
                </c:pt>
                <c:pt idx="4142">
                  <c:v>79.368055555555543</c:v>
                </c:pt>
                <c:pt idx="4143">
                  <c:v>79.374999999999986</c:v>
                </c:pt>
                <c:pt idx="4144">
                  <c:v>79.381944444444443</c:v>
                </c:pt>
                <c:pt idx="4145">
                  <c:v>79.388888888888857</c:v>
                </c:pt>
                <c:pt idx="4146">
                  <c:v>79.395833333333314</c:v>
                </c:pt>
                <c:pt idx="4147">
                  <c:v>79.402777777777757</c:v>
                </c:pt>
                <c:pt idx="4148">
                  <c:v>79.409722222222229</c:v>
                </c:pt>
                <c:pt idx="4149">
                  <c:v>79.416666666666686</c:v>
                </c:pt>
                <c:pt idx="4150">
                  <c:v>79.423611111111114</c:v>
                </c:pt>
                <c:pt idx="4151">
                  <c:v>79.430555555555557</c:v>
                </c:pt>
                <c:pt idx="4152">
                  <c:v>79.437500000000014</c:v>
                </c:pt>
                <c:pt idx="4153">
                  <c:v>79.444444444444457</c:v>
                </c:pt>
                <c:pt idx="4154">
                  <c:v>79.451388888888872</c:v>
                </c:pt>
                <c:pt idx="4155">
                  <c:v>79.458333333333314</c:v>
                </c:pt>
                <c:pt idx="4156">
                  <c:v>79.465277777777771</c:v>
                </c:pt>
                <c:pt idx="4157">
                  <c:v>79.472222222222229</c:v>
                </c:pt>
                <c:pt idx="4158">
                  <c:v>79.479166666666671</c:v>
                </c:pt>
                <c:pt idx="4159">
                  <c:v>79.486111111111114</c:v>
                </c:pt>
                <c:pt idx="4160">
                  <c:v>79.493055555555557</c:v>
                </c:pt>
                <c:pt idx="4161">
                  <c:v>79.5</c:v>
                </c:pt>
                <c:pt idx="4162">
                  <c:v>79.506944444444443</c:v>
                </c:pt>
                <c:pt idx="4163">
                  <c:v>79.513888888888872</c:v>
                </c:pt>
                <c:pt idx="4164">
                  <c:v>79.520833333333314</c:v>
                </c:pt>
                <c:pt idx="4165">
                  <c:v>79.527777777777757</c:v>
                </c:pt>
                <c:pt idx="4166">
                  <c:v>79.534722222222229</c:v>
                </c:pt>
                <c:pt idx="4167">
                  <c:v>79.541666666666686</c:v>
                </c:pt>
                <c:pt idx="4168">
                  <c:v>79.548611111111114</c:v>
                </c:pt>
                <c:pt idx="4169">
                  <c:v>79.555555555555543</c:v>
                </c:pt>
                <c:pt idx="4170">
                  <c:v>79.5625</c:v>
                </c:pt>
                <c:pt idx="4171">
                  <c:v>79.569444444444443</c:v>
                </c:pt>
                <c:pt idx="4172">
                  <c:v>79.576388888888857</c:v>
                </c:pt>
                <c:pt idx="4173">
                  <c:v>79.583333333333314</c:v>
                </c:pt>
                <c:pt idx="4174">
                  <c:v>79.590277777777771</c:v>
                </c:pt>
                <c:pt idx="4175">
                  <c:v>79.597222222222243</c:v>
                </c:pt>
                <c:pt idx="4176">
                  <c:v>79.604166666666671</c:v>
                </c:pt>
                <c:pt idx="4177">
                  <c:v>79.611111111111114</c:v>
                </c:pt>
                <c:pt idx="4178">
                  <c:v>79.618055555555543</c:v>
                </c:pt>
                <c:pt idx="4179">
                  <c:v>79.624999999999986</c:v>
                </c:pt>
                <c:pt idx="4180">
                  <c:v>79.631944444444443</c:v>
                </c:pt>
                <c:pt idx="4181">
                  <c:v>79.638888888888857</c:v>
                </c:pt>
                <c:pt idx="4182">
                  <c:v>79.645833333333314</c:v>
                </c:pt>
                <c:pt idx="4183">
                  <c:v>79.652777777777743</c:v>
                </c:pt>
                <c:pt idx="4184">
                  <c:v>79.659722222222214</c:v>
                </c:pt>
                <c:pt idx="4185">
                  <c:v>79.666666666666671</c:v>
                </c:pt>
                <c:pt idx="4186">
                  <c:v>79.6736111111111</c:v>
                </c:pt>
                <c:pt idx="4187">
                  <c:v>79.680555555555543</c:v>
                </c:pt>
                <c:pt idx="4188">
                  <c:v>79.6875</c:v>
                </c:pt>
                <c:pt idx="4189">
                  <c:v>79.694444444444443</c:v>
                </c:pt>
                <c:pt idx="4190">
                  <c:v>79.701388888888872</c:v>
                </c:pt>
                <c:pt idx="4191">
                  <c:v>79.708333333333314</c:v>
                </c:pt>
                <c:pt idx="4192">
                  <c:v>79.715277777777771</c:v>
                </c:pt>
                <c:pt idx="4193">
                  <c:v>79.722222222222229</c:v>
                </c:pt>
                <c:pt idx="4194">
                  <c:v>79.729166666666671</c:v>
                </c:pt>
                <c:pt idx="4195">
                  <c:v>79.736111111111114</c:v>
                </c:pt>
                <c:pt idx="4196">
                  <c:v>79.743055555555557</c:v>
                </c:pt>
                <c:pt idx="4197">
                  <c:v>79.75</c:v>
                </c:pt>
                <c:pt idx="4198">
                  <c:v>79.756944444444443</c:v>
                </c:pt>
                <c:pt idx="4199">
                  <c:v>79.763888888888872</c:v>
                </c:pt>
                <c:pt idx="4200">
                  <c:v>79.770833333333314</c:v>
                </c:pt>
                <c:pt idx="4201">
                  <c:v>79.777777777777757</c:v>
                </c:pt>
                <c:pt idx="4202">
                  <c:v>79.784722222222229</c:v>
                </c:pt>
                <c:pt idx="4203">
                  <c:v>79.791666666666686</c:v>
                </c:pt>
                <c:pt idx="4204">
                  <c:v>79.798611111111114</c:v>
                </c:pt>
                <c:pt idx="4205">
                  <c:v>79.805555555555543</c:v>
                </c:pt>
                <c:pt idx="4206">
                  <c:v>79.8125</c:v>
                </c:pt>
                <c:pt idx="4207">
                  <c:v>79.819444444444443</c:v>
                </c:pt>
                <c:pt idx="4208">
                  <c:v>79.826388888888857</c:v>
                </c:pt>
                <c:pt idx="4209">
                  <c:v>79.833333333333314</c:v>
                </c:pt>
                <c:pt idx="4210">
                  <c:v>79.840277777777771</c:v>
                </c:pt>
                <c:pt idx="4211">
                  <c:v>79.847222222222243</c:v>
                </c:pt>
                <c:pt idx="4212">
                  <c:v>79.854166666666671</c:v>
                </c:pt>
                <c:pt idx="4213">
                  <c:v>79.861111111111114</c:v>
                </c:pt>
                <c:pt idx="4214">
                  <c:v>79.868055555555543</c:v>
                </c:pt>
                <c:pt idx="4215">
                  <c:v>79.874999999999986</c:v>
                </c:pt>
                <c:pt idx="4216">
                  <c:v>79.881944444444443</c:v>
                </c:pt>
                <c:pt idx="4217">
                  <c:v>79.888888888888857</c:v>
                </c:pt>
                <c:pt idx="4218">
                  <c:v>79.895833333333314</c:v>
                </c:pt>
                <c:pt idx="4219">
                  <c:v>79.902777777777757</c:v>
                </c:pt>
                <c:pt idx="4220">
                  <c:v>79.909722222222229</c:v>
                </c:pt>
                <c:pt idx="4221">
                  <c:v>79.916666666666686</c:v>
                </c:pt>
                <c:pt idx="4222">
                  <c:v>79.923611111111114</c:v>
                </c:pt>
                <c:pt idx="4223">
                  <c:v>79.930555555555557</c:v>
                </c:pt>
                <c:pt idx="4224">
                  <c:v>79.937500000000014</c:v>
                </c:pt>
                <c:pt idx="4225">
                  <c:v>79.944444444444457</c:v>
                </c:pt>
                <c:pt idx="4226">
                  <c:v>79.951388888888872</c:v>
                </c:pt>
                <c:pt idx="4227">
                  <c:v>79.958333333333314</c:v>
                </c:pt>
                <c:pt idx="4228">
                  <c:v>79.965277777777771</c:v>
                </c:pt>
                <c:pt idx="4229">
                  <c:v>79.972222222222229</c:v>
                </c:pt>
                <c:pt idx="4230">
                  <c:v>79.979166666666671</c:v>
                </c:pt>
                <c:pt idx="4231">
                  <c:v>79.986111111111114</c:v>
                </c:pt>
                <c:pt idx="4232">
                  <c:v>79.993055555555557</c:v>
                </c:pt>
                <c:pt idx="4233">
                  <c:v>80</c:v>
                </c:pt>
                <c:pt idx="4234">
                  <c:v>80.006944444444443</c:v>
                </c:pt>
                <c:pt idx="4235">
                  <c:v>80.013888888888872</c:v>
                </c:pt>
                <c:pt idx="4236">
                  <c:v>80.020833333333314</c:v>
                </c:pt>
                <c:pt idx="4237">
                  <c:v>80.027777777777757</c:v>
                </c:pt>
                <c:pt idx="4238">
                  <c:v>80.034722222222229</c:v>
                </c:pt>
                <c:pt idx="4239">
                  <c:v>80.041666666666686</c:v>
                </c:pt>
                <c:pt idx="4240">
                  <c:v>80.048611111111114</c:v>
                </c:pt>
                <c:pt idx="4241">
                  <c:v>80.055555555555543</c:v>
                </c:pt>
                <c:pt idx="4242">
                  <c:v>80.0625</c:v>
                </c:pt>
                <c:pt idx="4243">
                  <c:v>80.069444444444443</c:v>
                </c:pt>
                <c:pt idx="4244">
                  <c:v>80.076388888888857</c:v>
                </c:pt>
                <c:pt idx="4245">
                  <c:v>80.083333333333314</c:v>
                </c:pt>
                <c:pt idx="4246">
                  <c:v>80.090277777777771</c:v>
                </c:pt>
                <c:pt idx="4247">
                  <c:v>80.097222222222243</c:v>
                </c:pt>
                <c:pt idx="4248">
                  <c:v>80.104166666666671</c:v>
                </c:pt>
                <c:pt idx="4249">
                  <c:v>80.111111111111114</c:v>
                </c:pt>
                <c:pt idx="4250">
                  <c:v>80.118055555555543</c:v>
                </c:pt>
                <c:pt idx="4251">
                  <c:v>80.124999999999986</c:v>
                </c:pt>
                <c:pt idx="4252">
                  <c:v>80.131944444444443</c:v>
                </c:pt>
                <c:pt idx="4253">
                  <c:v>80.138888888888857</c:v>
                </c:pt>
                <c:pt idx="4254">
                  <c:v>80.145833333333314</c:v>
                </c:pt>
                <c:pt idx="4255">
                  <c:v>80.152777777777743</c:v>
                </c:pt>
                <c:pt idx="4256">
                  <c:v>80.159722222222214</c:v>
                </c:pt>
                <c:pt idx="4257">
                  <c:v>80.166666666666671</c:v>
                </c:pt>
                <c:pt idx="4258">
                  <c:v>80.1736111111111</c:v>
                </c:pt>
                <c:pt idx="4259">
                  <c:v>80.180555555555543</c:v>
                </c:pt>
                <c:pt idx="4260">
                  <c:v>80.1875</c:v>
                </c:pt>
                <c:pt idx="4261">
                  <c:v>80.194444444444443</c:v>
                </c:pt>
                <c:pt idx="4262">
                  <c:v>80.201388888888872</c:v>
                </c:pt>
                <c:pt idx="4263">
                  <c:v>80.208333333333314</c:v>
                </c:pt>
                <c:pt idx="4264">
                  <c:v>80.215277777777771</c:v>
                </c:pt>
                <c:pt idx="4265">
                  <c:v>80.222222222222229</c:v>
                </c:pt>
                <c:pt idx="4266">
                  <c:v>80.229166666666671</c:v>
                </c:pt>
                <c:pt idx="4267">
                  <c:v>80.236111111111114</c:v>
                </c:pt>
                <c:pt idx="4268">
                  <c:v>80.243055555555557</c:v>
                </c:pt>
                <c:pt idx="4269">
                  <c:v>80.25</c:v>
                </c:pt>
                <c:pt idx="4270">
                  <c:v>80.256944444444443</c:v>
                </c:pt>
                <c:pt idx="4271">
                  <c:v>80.263888888888872</c:v>
                </c:pt>
                <c:pt idx="4272">
                  <c:v>80.270833333333314</c:v>
                </c:pt>
                <c:pt idx="4273">
                  <c:v>80.277777777777757</c:v>
                </c:pt>
                <c:pt idx="4274">
                  <c:v>80.284722222222229</c:v>
                </c:pt>
                <c:pt idx="4275">
                  <c:v>80.291666666666686</c:v>
                </c:pt>
                <c:pt idx="4276">
                  <c:v>80.298611111111114</c:v>
                </c:pt>
                <c:pt idx="4277">
                  <c:v>80.305555555555543</c:v>
                </c:pt>
                <c:pt idx="4278">
                  <c:v>80.3125</c:v>
                </c:pt>
                <c:pt idx="4279">
                  <c:v>80.319444444444443</c:v>
                </c:pt>
                <c:pt idx="4280">
                  <c:v>80.326388888888857</c:v>
                </c:pt>
                <c:pt idx="4281">
                  <c:v>80.333333333333314</c:v>
                </c:pt>
                <c:pt idx="4282">
                  <c:v>80.340277777777771</c:v>
                </c:pt>
                <c:pt idx="4283">
                  <c:v>80.347222222222243</c:v>
                </c:pt>
                <c:pt idx="4284">
                  <c:v>80.354166666666671</c:v>
                </c:pt>
                <c:pt idx="4285">
                  <c:v>80.361111111111114</c:v>
                </c:pt>
                <c:pt idx="4286">
                  <c:v>80.368055555555543</c:v>
                </c:pt>
                <c:pt idx="4287">
                  <c:v>80.374999999999986</c:v>
                </c:pt>
                <c:pt idx="4288">
                  <c:v>80.381944444444443</c:v>
                </c:pt>
                <c:pt idx="4289">
                  <c:v>80.388888888888857</c:v>
                </c:pt>
                <c:pt idx="4290">
                  <c:v>80.395833333333314</c:v>
                </c:pt>
                <c:pt idx="4291">
                  <c:v>80.402777777777757</c:v>
                </c:pt>
                <c:pt idx="4292">
                  <c:v>80.409722222222229</c:v>
                </c:pt>
                <c:pt idx="4293">
                  <c:v>80.416666666666686</c:v>
                </c:pt>
                <c:pt idx="4294">
                  <c:v>80.423611111111114</c:v>
                </c:pt>
                <c:pt idx="4295">
                  <c:v>80.430555555555557</c:v>
                </c:pt>
                <c:pt idx="4296">
                  <c:v>80.437500000000014</c:v>
                </c:pt>
                <c:pt idx="4297">
                  <c:v>80.444444444444457</c:v>
                </c:pt>
                <c:pt idx="4298">
                  <c:v>80.451388888888872</c:v>
                </c:pt>
                <c:pt idx="4299">
                  <c:v>80.458333333333314</c:v>
                </c:pt>
                <c:pt idx="4300">
                  <c:v>80.465277777777771</c:v>
                </c:pt>
                <c:pt idx="4301">
                  <c:v>80.472222222222229</c:v>
                </c:pt>
                <c:pt idx="4302">
                  <c:v>80.479166666666671</c:v>
                </c:pt>
                <c:pt idx="4303">
                  <c:v>80.486111111111114</c:v>
                </c:pt>
                <c:pt idx="4304">
                  <c:v>80.493055555555557</c:v>
                </c:pt>
                <c:pt idx="4305">
                  <c:v>80.5</c:v>
                </c:pt>
                <c:pt idx="4306">
                  <c:v>80.506944444444443</c:v>
                </c:pt>
                <c:pt idx="4307">
                  <c:v>80.513888888888872</c:v>
                </c:pt>
                <c:pt idx="4308">
                  <c:v>80.520833333333314</c:v>
                </c:pt>
                <c:pt idx="4309">
                  <c:v>80.527777777777757</c:v>
                </c:pt>
                <c:pt idx="4310">
                  <c:v>80.534722222222229</c:v>
                </c:pt>
                <c:pt idx="4311">
                  <c:v>80.541666666666686</c:v>
                </c:pt>
                <c:pt idx="4312">
                  <c:v>80.548611111111114</c:v>
                </c:pt>
                <c:pt idx="4313">
                  <c:v>80.555555555555543</c:v>
                </c:pt>
                <c:pt idx="4314">
                  <c:v>80.5625</c:v>
                </c:pt>
                <c:pt idx="4315">
                  <c:v>80.569444444444443</c:v>
                </c:pt>
                <c:pt idx="4316">
                  <c:v>80.576388888888857</c:v>
                </c:pt>
                <c:pt idx="4317">
                  <c:v>80.583333333333314</c:v>
                </c:pt>
                <c:pt idx="4318">
                  <c:v>80.590277777777771</c:v>
                </c:pt>
                <c:pt idx="4319">
                  <c:v>80.597222222222243</c:v>
                </c:pt>
                <c:pt idx="4320">
                  <c:v>80.604166666666671</c:v>
                </c:pt>
                <c:pt idx="4321">
                  <c:v>80.611111111111114</c:v>
                </c:pt>
                <c:pt idx="4322">
                  <c:v>80.618055555555543</c:v>
                </c:pt>
                <c:pt idx="4323">
                  <c:v>80.624999999999986</c:v>
                </c:pt>
                <c:pt idx="4324">
                  <c:v>80.631944444444443</c:v>
                </c:pt>
                <c:pt idx="4325">
                  <c:v>80.638888888888857</c:v>
                </c:pt>
                <c:pt idx="4326">
                  <c:v>80.645833333333314</c:v>
                </c:pt>
                <c:pt idx="4327">
                  <c:v>80.652777777777743</c:v>
                </c:pt>
                <c:pt idx="4328">
                  <c:v>80.659722222222214</c:v>
                </c:pt>
                <c:pt idx="4329">
                  <c:v>80.666666666666671</c:v>
                </c:pt>
                <c:pt idx="4330">
                  <c:v>80.6736111111111</c:v>
                </c:pt>
                <c:pt idx="4331">
                  <c:v>80.680555555555543</c:v>
                </c:pt>
                <c:pt idx="4332">
                  <c:v>80.6875</c:v>
                </c:pt>
                <c:pt idx="4333">
                  <c:v>80.694444444444443</c:v>
                </c:pt>
                <c:pt idx="4334">
                  <c:v>80.701388888888872</c:v>
                </c:pt>
                <c:pt idx="4335">
                  <c:v>80.708333333333314</c:v>
                </c:pt>
                <c:pt idx="4336">
                  <c:v>80.715277777777771</c:v>
                </c:pt>
                <c:pt idx="4337">
                  <c:v>80.722222222222229</c:v>
                </c:pt>
                <c:pt idx="4338">
                  <c:v>80.729166666666671</c:v>
                </c:pt>
                <c:pt idx="4339">
                  <c:v>80.736111111111114</c:v>
                </c:pt>
                <c:pt idx="4340">
                  <c:v>80.743055555555557</c:v>
                </c:pt>
                <c:pt idx="4341">
                  <c:v>80.75</c:v>
                </c:pt>
                <c:pt idx="4342">
                  <c:v>80.756944444444443</c:v>
                </c:pt>
                <c:pt idx="4343">
                  <c:v>80.763888888888872</c:v>
                </c:pt>
                <c:pt idx="4344">
                  <c:v>80.770833333333314</c:v>
                </c:pt>
                <c:pt idx="4345">
                  <c:v>80.777777777777757</c:v>
                </c:pt>
                <c:pt idx="4346">
                  <c:v>80.784722222222229</c:v>
                </c:pt>
                <c:pt idx="4347">
                  <c:v>80.791666666666686</c:v>
                </c:pt>
                <c:pt idx="4348">
                  <c:v>80.798611111111114</c:v>
                </c:pt>
                <c:pt idx="4349">
                  <c:v>80.805555555555543</c:v>
                </c:pt>
                <c:pt idx="4350">
                  <c:v>80.8125</c:v>
                </c:pt>
                <c:pt idx="4351">
                  <c:v>80.819444444444443</c:v>
                </c:pt>
                <c:pt idx="4352">
                  <c:v>80.826388888888857</c:v>
                </c:pt>
                <c:pt idx="4353">
                  <c:v>80.833333333333314</c:v>
                </c:pt>
                <c:pt idx="4354">
                  <c:v>80.840277777777771</c:v>
                </c:pt>
                <c:pt idx="4355">
                  <c:v>80.847222222222243</c:v>
                </c:pt>
                <c:pt idx="4356">
                  <c:v>80.854166666666671</c:v>
                </c:pt>
                <c:pt idx="4357">
                  <c:v>80.861111111111114</c:v>
                </c:pt>
                <c:pt idx="4358">
                  <c:v>80.868055555555543</c:v>
                </c:pt>
                <c:pt idx="4359">
                  <c:v>80.874999999999986</c:v>
                </c:pt>
                <c:pt idx="4360">
                  <c:v>80.881944444444443</c:v>
                </c:pt>
                <c:pt idx="4361">
                  <c:v>80.888888888888857</c:v>
                </c:pt>
                <c:pt idx="4362">
                  <c:v>80.895833333333314</c:v>
                </c:pt>
                <c:pt idx="4363">
                  <c:v>80.902777777777757</c:v>
                </c:pt>
                <c:pt idx="4364">
                  <c:v>80.909722222222229</c:v>
                </c:pt>
                <c:pt idx="4365">
                  <c:v>80.916666666666686</c:v>
                </c:pt>
                <c:pt idx="4366">
                  <c:v>80.923611111111114</c:v>
                </c:pt>
                <c:pt idx="4367">
                  <c:v>80.930555555555557</c:v>
                </c:pt>
                <c:pt idx="4368">
                  <c:v>80.937500000000014</c:v>
                </c:pt>
                <c:pt idx="4369">
                  <c:v>80.944444444444457</c:v>
                </c:pt>
                <c:pt idx="4370">
                  <c:v>80.951388888888872</c:v>
                </c:pt>
                <c:pt idx="4371">
                  <c:v>80.958333333333314</c:v>
                </c:pt>
                <c:pt idx="4372">
                  <c:v>80.965277777777771</c:v>
                </c:pt>
                <c:pt idx="4373">
                  <c:v>80.972222222222229</c:v>
                </c:pt>
                <c:pt idx="4374">
                  <c:v>80.979166666666671</c:v>
                </c:pt>
                <c:pt idx="4375">
                  <c:v>80.986111111111114</c:v>
                </c:pt>
                <c:pt idx="4376">
                  <c:v>80.993055555555557</c:v>
                </c:pt>
                <c:pt idx="4377">
                  <c:v>81</c:v>
                </c:pt>
                <c:pt idx="4378">
                  <c:v>81.006944444444443</c:v>
                </c:pt>
                <c:pt idx="4379">
                  <c:v>81.013888888888872</c:v>
                </c:pt>
                <c:pt idx="4380">
                  <c:v>81.020833333333314</c:v>
                </c:pt>
                <c:pt idx="4381">
                  <c:v>81.027777777777757</c:v>
                </c:pt>
                <c:pt idx="4382">
                  <c:v>81.034722222222229</c:v>
                </c:pt>
                <c:pt idx="4383">
                  <c:v>81.041666666666686</c:v>
                </c:pt>
                <c:pt idx="4384">
                  <c:v>81.048611111111114</c:v>
                </c:pt>
                <c:pt idx="4385">
                  <c:v>81.055555555555543</c:v>
                </c:pt>
                <c:pt idx="4386">
                  <c:v>81.0625</c:v>
                </c:pt>
                <c:pt idx="4387">
                  <c:v>81.069444444444443</c:v>
                </c:pt>
                <c:pt idx="4388">
                  <c:v>81.076388888888857</c:v>
                </c:pt>
                <c:pt idx="4389">
                  <c:v>81.083333333333314</c:v>
                </c:pt>
                <c:pt idx="4390">
                  <c:v>81.090277777777771</c:v>
                </c:pt>
                <c:pt idx="4391">
                  <c:v>81.097222222222243</c:v>
                </c:pt>
                <c:pt idx="4392">
                  <c:v>81.104166666666671</c:v>
                </c:pt>
                <c:pt idx="4393">
                  <c:v>81.111111111111114</c:v>
                </c:pt>
                <c:pt idx="4394">
                  <c:v>81.118055555555543</c:v>
                </c:pt>
                <c:pt idx="4395">
                  <c:v>81.124999999999986</c:v>
                </c:pt>
                <c:pt idx="4396">
                  <c:v>81.131944444444443</c:v>
                </c:pt>
                <c:pt idx="4397">
                  <c:v>81.138888888888857</c:v>
                </c:pt>
                <c:pt idx="4398">
                  <c:v>81.145833333333314</c:v>
                </c:pt>
                <c:pt idx="4399">
                  <c:v>81.152777777777743</c:v>
                </c:pt>
                <c:pt idx="4400">
                  <c:v>81.159722222222214</c:v>
                </c:pt>
                <c:pt idx="4401">
                  <c:v>81.166666666666671</c:v>
                </c:pt>
                <c:pt idx="4402">
                  <c:v>81.1736111111111</c:v>
                </c:pt>
                <c:pt idx="4403">
                  <c:v>81.180555555555543</c:v>
                </c:pt>
                <c:pt idx="4404">
                  <c:v>81.1875</c:v>
                </c:pt>
                <c:pt idx="4405">
                  <c:v>81.194444444444443</c:v>
                </c:pt>
                <c:pt idx="4406">
                  <c:v>81.201388888888872</c:v>
                </c:pt>
                <c:pt idx="4407">
                  <c:v>81.208333333333314</c:v>
                </c:pt>
                <c:pt idx="4408">
                  <c:v>81.215277777777771</c:v>
                </c:pt>
                <c:pt idx="4409">
                  <c:v>81.222222222222229</c:v>
                </c:pt>
                <c:pt idx="4410">
                  <c:v>81.229166666666671</c:v>
                </c:pt>
                <c:pt idx="4411">
                  <c:v>81.236111111111114</c:v>
                </c:pt>
                <c:pt idx="4412">
                  <c:v>81.243055555555557</c:v>
                </c:pt>
                <c:pt idx="4413">
                  <c:v>81.25</c:v>
                </c:pt>
                <c:pt idx="4414">
                  <c:v>81.256944444444443</c:v>
                </c:pt>
                <c:pt idx="4415">
                  <c:v>81.263888888888872</c:v>
                </c:pt>
                <c:pt idx="4416">
                  <c:v>81.270833333333314</c:v>
                </c:pt>
                <c:pt idx="4417">
                  <c:v>81.277777777777757</c:v>
                </c:pt>
                <c:pt idx="4418">
                  <c:v>81.284722222222229</c:v>
                </c:pt>
                <c:pt idx="4419">
                  <c:v>81.291666666666686</c:v>
                </c:pt>
                <c:pt idx="4420">
                  <c:v>81.298611111111114</c:v>
                </c:pt>
                <c:pt idx="4421">
                  <c:v>81.305555555555543</c:v>
                </c:pt>
                <c:pt idx="4422">
                  <c:v>81.3125</c:v>
                </c:pt>
                <c:pt idx="4423">
                  <c:v>81.319444444444443</c:v>
                </c:pt>
                <c:pt idx="4424">
                  <c:v>81.326388888888857</c:v>
                </c:pt>
                <c:pt idx="4425">
                  <c:v>81.333333333333314</c:v>
                </c:pt>
                <c:pt idx="4426">
                  <c:v>81.340277777777771</c:v>
                </c:pt>
                <c:pt idx="4427">
                  <c:v>81.347222222222243</c:v>
                </c:pt>
                <c:pt idx="4428">
                  <c:v>81.354166666666671</c:v>
                </c:pt>
                <c:pt idx="4429">
                  <c:v>81.361111111111114</c:v>
                </c:pt>
                <c:pt idx="4430">
                  <c:v>81.368055555555543</c:v>
                </c:pt>
                <c:pt idx="4431">
                  <c:v>81.374999999999986</c:v>
                </c:pt>
                <c:pt idx="4432">
                  <c:v>81.381944444444443</c:v>
                </c:pt>
                <c:pt idx="4433">
                  <c:v>81.388888888888857</c:v>
                </c:pt>
                <c:pt idx="4434">
                  <c:v>81.395833333333314</c:v>
                </c:pt>
                <c:pt idx="4435">
                  <c:v>81.402777777777757</c:v>
                </c:pt>
                <c:pt idx="4436">
                  <c:v>81.409722222222229</c:v>
                </c:pt>
                <c:pt idx="4437">
                  <c:v>81.416666666666686</c:v>
                </c:pt>
                <c:pt idx="4438">
                  <c:v>81.423611111111114</c:v>
                </c:pt>
                <c:pt idx="4439">
                  <c:v>81.430555555555557</c:v>
                </c:pt>
                <c:pt idx="4440">
                  <c:v>81.437500000000014</c:v>
                </c:pt>
                <c:pt idx="4441">
                  <c:v>81.444444444444457</c:v>
                </c:pt>
                <c:pt idx="4442">
                  <c:v>81.451388888888872</c:v>
                </c:pt>
                <c:pt idx="4443">
                  <c:v>81.458333333333314</c:v>
                </c:pt>
                <c:pt idx="4444">
                  <c:v>81.465277777777771</c:v>
                </c:pt>
                <c:pt idx="4445">
                  <c:v>81.472222222222229</c:v>
                </c:pt>
                <c:pt idx="4446">
                  <c:v>81.479166666666671</c:v>
                </c:pt>
                <c:pt idx="4447">
                  <c:v>81.486111111111114</c:v>
                </c:pt>
                <c:pt idx="4448">
                  <c:v>81.493055555555557</c:v>
                </c:pt>
                <c:pt idx="4449">
                  <c:v>81.5</c:v>
                </c:pt>
                <c:pt idx="4450">
                  <c:v>81.506944444444443</c:v>
                </c:pt>
                <c:pt idx="4451">
                  <c:v>81.513888888888872</c:v>
                </c:pt>
                <c:pt idx="4452">
                  <c:v>81.520833333333314</c:v>
                </c:pt>
                <c:pt idx="4453">
                  <c:v>81.527777777777757</c:v>
                </c:pt>
                <c:pt idx="4454">
                  <c:v>81.534722222222229</c:v>
                </c:pt>
                <c:pt idx="4455">
                  <c:v>81.541666666666686</c:v>
                </c:pt>
                <c:pt idx="4456">
                  <c:v>81.548611111111114</c:v>
                </c:pt>
                <c:pt idx="4457">
                  <c:v>81.555555555555543</c:v>
                </c:pt>
                <c:pt idx="4458">
                  <c:v>81.5625</c:v>
                </c:pt>
                <c:pt idx="4459">
                  <c:v>81.569444444444443</c:v>
                </c:pt>
                <c:pt idx="4460">
                  <c:v>81.576388888888857</c:v>
                </c:pt>
                <c:pt idx="4461">
                  <c:v>81.583333333333314</c:v>
                </c:pt>
                <c:pt idx="4462">
                  <c:v>81.590277777777771</c:v>
                </c:pt>
                <c:pt idx="4463">
                  <c:v>81.597222222222243</c:v>
                </c:pt>
                <c:pt idx="4464">
                  <c:v>81.604166666666671</c:v>
                </c:pt>
                <c:pt idx="4465">
                  <c:v>81.611111111111114</c:v>
                </c:pt>
                <c:pt idx="4466">
                  <c:v>81.618055555555543</c:v>
                </c:pt>
                <c:pt idx="4467">
                  <c:v>81.624999999999986</c:v>
                </c:pt>
                <c:pt idx="4468">
                  <c:v>81.631944444444443</c:v>
                </c:pt>
                <c:pt idx="4469">
                  <c:v>81.638888888888857</c:v>
                </c:pt>
                <c:pt idx="4470">
                  <c:v>81.645833333333314</c:v>
                </c:pt>
                <c:pt idx="4471">
                  <c:v>81.652777777777743</c:v>
                </c:pt>
                <c:pt idx="4472">
                  <c:v>81.659722222222214</c:v>
                </c:pt>
                <c:pt idx="4473">
                  <c:v>81.666666666666671</c:v>
                </c:pt>
                <c:pt idx="4474">
                  <c:v>81.6736111111111</c:v>
                </c:pt>
                <c:pt idx="4475">
                  <c:v>81.680555555555543</c:v>
                </c:pt>
                <c:pt idx="4476">
                  <c:v>81.6875</c:v>
                </c:pt>
                <c:pt idx="4477">
                  <c:v>81.694444444444443</c:v>
                </c:pt>
                <c:pt idx="4478">
                  <c:v>81.701388888888872</c:v>
                </c:pt>
                <c:pt idx="4479">
                  <c:v>81.708333333333314</c:v>
                </c:pt>
                <c:pt idx="4480">
                  <c:v>81.715277777777771</c:v>
                </c:pt>
                <c:pt idx="4481">
                  <c:v>81.722222222222229</c:v>
                </c:pt>
                <c:pt idx="4482">
                  <c:v>81.729166666666671</c:v>
                </c:pt>
                <c:pt idx="4483">
                  <c:v>81.736111111111114</c:v>
                </c:pt>
                <c:pt idx="4484">
                  <c:v>81.743055555555557</c:v>
                </c:pt>
                <c:pt idx="4485">
                  <c:v>81.75</c:v>
                </c:pt>
                <c:pt idx="4486">
                  <c:v>81.756944444444443</c:v>
                </c:pt>
                <c:pt idx="4487">
                  <c:v>81.763888888888872</c:v>
                </c:pt>
                <c:pt idx="4488">
                  <c:v>81.770833333333314</c:v>
                </c:pt>
                <c:pt idx="4489">
                  <c:v>81.777777777777757</c:v>
                </c:pt>
                <c:pt idx="4490">
                  <c:v>81.784722222222229</c:v>
                </c:pt>
                <c:pt idx="4491">
                  <c:v>81.791666666666686</c:v>
                </c:pt>
                <c:pt idx="4492">
                  <c:v>81.798611111111114</c:v>
                </c:pt>
                <c:pt idx="4493">
                  <c:v>81.805555555555543</c:v>
                </c:pt>
                <c:pt idx="4494">
                  <c:v>81.8125</c:v>
                </c:pt>
                <c:pt idx="4495">
                  <c:v>81.819444444444443</c:v>
                </c:pt>
                <c:pt idx="4496">
                  <c:v>81.826388888888857</c:v>
                </c:pt>
                <c:pt idx="4497">
                  <c:v>81.833333333333314</c:v>
                </c:pt>
                <c:pt idx="4498">
                  <c:v>81.840277777777771</c:v>
                </c:pt>
                <c:pt idx="4499">
                  <c:v>81.847222222222243</c:v>
                </c:pt>
                <c:pt idx="4500">
                  <c:v>81.854166666666671</c:v>
                </c:pt>
                <c:pt idx="4501">
                  <c:v>81.861111111111114</c:v>
                </c:pt>
                <c:pt idx="4502">
                  <c:v>81.868055555555543</c:v>
                </c:pt>
                <c:pt idx="4503">
                  <c:v>81.874999999999986</c:v>
                </c:pt>
                <c:pt idx="4504">
                  <c:v>81.881944444444443</c:v>
                </c:pt>
                <c:pt idx="4505">
                  <c:v>81.888888888888857</c:v>
                </c:pt>
                <c:pt idx="4506">
                  <c:v>81.895833333333314</c:v>
                </c:pt>
                <c:pt idx="4507">
                  <c:v>81.902777777777757</c:v>
                </c:pt>
                <c:pt idx="4508">
                  <c:v>81.909722222222229</c:v>
                </c:pt>
                <c:pt idx="4509">
                  <c:v>81.916666666666686</c:v>
                </c:pt>
                <c:pt idx="4510">
                  <c:v>81.923611111111114</c:v>
                </c:pt>
                <c:pt idx="4511">
                  <c:v>81.930555555555557</c:v>
                </c:pt>
                <c:pt idx="4512">
                  <c:v>81.937500000000014</c:v>
                </c:pt>
                <c:pt idx="4513">
                  <c:v>81.944444444444457</c:v>
                </c:pt>
                <c:pt idx="4514">
                  <c:v>81.951388888888872</c:v>
                </c:pt>
                <c:pt idx="4515">
                  <c:v>81.958333333333314</c:v>
                </c:pt>
                <c:pt idx="4516">
                  <c:v>81.965277777777771</c:v>
                </c:pt>
                <c:pt idx="4517">
                  <c:v>81.972222222222229</c:v>
                </c:pt>
                <c:pt idx="4518">
                  <c:v>81.979166666666671</c:v>
                </c:pt>
                <c:pt idx="4519">
                  <c:v>81.986111111111114</c:v>
                </c:pt>
                <c:pt idx="4520">
                  <c:v>81.993055555555557</c:v>
                </c:pt>
                <c:pt idx="4521">
                  <c:v>82</c:v>
                </c:pt>
                <c:pt idx="4522">
                  <c:v>82.006944444444443</c:v>
                </c:pt>
                <c:pt idx="4523">
                  <c:v>82.013888888888872</c:v>
                </c:pt>
                <c:pt idx="4524">
                  <c:v>82.020833333333314</c:v>
                </c:pt>
                <c:pt idx="4525">
                  <c:v>82.027777777777757</c:v>
                </c:pt>
                <c:pt idx="4526">
                  <c:v>82.034722222222229</c:v>
                </c:pt>
                <c:pt idx="4527">
                  <c:v>82.041666666666686</c:v>
                </c:pt>
                <c:pt idx="4528">
                  <c:v>82.048611111111114</c:v>
                </c:pt>
                <c:pt idx="4529">
                  <c:v>82.055555555555543</c:v>
                </c:pt>
                <c:pt idx="4530">
                  <c:v>82.0625</c:v>
                </c:pt>
                <c:pt idx="4531">
                  <c:v>82.069444444444443</c:v>
                </c:pt>
                <c:pt idx="4532">
                  <c:v>82.076388888888857</c:v>
                </c:pt>
                <c:pt idx="4533">
                  <c:v>82.083333333333314</c:v>
                </c:pt>
                <c:pt idx="4534">
                  <c:v>82.090277777777771</c:v>
                </c:pt>
                <c:pt idx="4535">
                  <c:v>82.097222222222243</c:v>
                </c:pt>
                <c:pt idx="4536">
                  <c:v>82.104166666666671</c:v>
                </c:pt>
                <c:pt idx="4537">
                  <c:v>82.111111111111114</c:v>
                </c:pt>
                <c:pt idx="4538">
                  <c:v>82.118055555555543</c:v>
                </c:pt>
                <c:pt idx="4539">
                  <c:v>82.124999999999986</c:v>
                </c:pt>
                <c:pt idx="4540">
                  <c:v>82.131944444444443</c:v>
                </c:pt>
                <c:pt idx="4541">
                  <c:v>82.138888888888857</c:v>
                </c:pt>
                <c:pt idx="4542">
                  <c:v>82.145833333333314</c:v>
                </c:pt>
                <c:pt idx="4543">
                  <c:v>82.152777777777743</c:v>
                </c:pt>
                <c:pt idx="4544">
                  <c:v>82.159722222222214</c:v>
                </c:pt>
                <c:pt idx="4545">
                  <c:v>82.166666666666671</c:v>
                </c:pt>
                <c:pt idx="4546">
                  <c:v>82.1736111111111</c:v>
                </c:pt>
                <c:pt idx="4547">
                  <c:v>82.180555555555543</c:v>
                </c:pt>
                <c:pt idx="4548">
                  <c:v>82.1875</c:v>
                </c:pt>
                <c:pt idx="4549">
                  <c:v>82.194444444444443</c:v>
                </c:pt>
                <c:pt idx="4550">
                  <c:v>82.201388888888872</c:v>
                </c:pt>
                <c:pt idx="4551">
                  <c:v>82.208333333333314</c:v>
                </c:pt>
                <c:pt idx="4552">
                  <c:v>82.215277777777771</c:v>
                </c:pt>
                <c:pt idx="4553">
                  <c:v>82.222222222222229</c:v>
                </c:pt>
                <c:pt idx="4554">
                  <c:v>82.229166666666671</c:v>
                </c:pt>
                <c:pt idx="4555">
                  <c:v>82.236111111111114</c:v>
                </c:pt>
                <c:pt idx="4556">
                  <c:v>82.243055555555557</c:v>
                </c:pt>
                <c:pt idx="4557">
                  <c:v>82.25</c:v>
                </c:pt>
                <c:pt idx="4558">
                  <c:v>82.256944444444443</c:v>
                </c:pt>
                <c:pt idx="4559">
                  <c:v>82.263888888888872</c:v>
                </c:pt>
                <c:pt idx="4560">
                  <c:v>82.270833333333314</c:v>
                </c:pt>
                <c:pt idx="4561">
                  <c:v>82.277777777777757</c:v>
                </c:pt>
                <c:pt idx="4562">
                  <c:v>82.284722222222229</c:v>
                </c:pt>
                <c:pt idx="4563">
                  <c:v>82.291666666666686</c:v>
                </c:pt>
                <c:pt idx="4564">
                  <c:v>82.298611111111114</c:v>
                </c:pt>
                <c:pt idx="4565">
                  <c:v>82.305555555555543</c:v>
                </c:pt>
                <c:pt idx="4566">
                  <c:v>82.3125</c:v>
                </c:pt>
                <c:pt idx="4567">
                  <c:v>82.319444444444443</c:v>
                </c:pt>
                <c:pt idx="4568">
                  <c:v>82.326388888888857</c:v>
                </c:pt>
                <c:pt idx="4569">
                  <c:v>82.333333333333314</c:v>
                </c:pt>
                <c:pt idx="4570">
                  <c:v>82.340277777777771</c:v>
                </c:pt>
                <c:pt idx="4571">
                  <c:v>82.347222222222243</c:v>
                </c:pt>
                <c:pt idx="4572">
                  <c:v>82.354166666666671</c:v>
                </c:pt>
                <c:pt idx="4573">
                  <c:v>82.361111111111114</c:v>
                </c:pt>
                <c:pt idx="4574">
                  <c:v>82.368055555555543</c:v>
                </c:pt>
                <c:pt idx="4575">
                  <c:v>82.374999999999986</c:v>
                </c:pt>
                <c:pt idx="4576">
                  <c:v>82.381944444444443</c:v>
                </c:pt>
                <c:pt idx="4577">
                  <c:v>82.388888888888857</c:v>
                </c:pt>
                <c:pt idx="4578">
                  <c:v>82.395833333333314</c:v>
                </c:pt>
                <c:pt idx="4579">
                  <c:v>82.402777777777757</c:v>
                </c:pt>
                <c:pt idx="4580">
                  <c:v>82.409722222222229</c:v>
                </c:pt>
                <c:pt idx="4581">
                  <c:v>82.416666666666686</c:v>
                </c:pt>
                <c:pt idx="4582">
                  <c:v>82.423611111111114</c:v>
                </c:pt>
                <c:pt idx="4583">
                  <c:v>82.430555555555557</c:v>
                </c:pt>
                <c:pt idx="4584">
                  <c:v>82.437500000000014</c:v>
                </c:pt>
                <c:pt idx="4585">
                  <c:v>82.444444444444457</c:v>
                </c:pt>
                <c:pt idx="4586">
                  <c:v>82.451388888888872</c:v>
                </c:pt>
                <c:pt idx="4587">
                  <c:v>82.458333333333314</c:v>
                </c:pt>
                <c:pt idx="4588">
                  <c:v>82.465277777777771</c:v>
                </c:pt>
                <c:pt idx="4589">
                  <c:v>82.472222222222229</c:v>
                </c:pt>
                <c:pt idx="4590">
                  <c:v>82.479166666666671</c:v>
                </c:pt>
                <c:pt idx="4591">
                  <c:v>82.486111111111114</c:v>
                </c:pt>
                <c:pt idx="4592">
                  <c:v>82.493055555555557</c:v>
                </c:pt>
                <c:pt idx="4593">
                  <c:v>82.5</c:v>
                </c:pt>
                <c:pt idx="4594">
                  <c:v>82.506944444444443</c:v>
                </c:pt>
                <c:pt idx="4595">
                  <c:v>82.513888888888872</c:v>
                </c:pt>
                <c:pt idx="4596">
                  <c:v>82.520833333333314</c:v>
                </c:pt>
                <c:pt idx="4597">
                  <c:v>82.527777777777757</c:v>
                </c:pt>
                <c:pt idx="4598">
                  <c:v>82.534722222222229</c:v>
                </c:pt>
                <c:pt idx="4599">
                  <c:v>82.541666666666686</c:v>
                </c:pt>
                <c:pt idx="4600">
                  <c:v>82.548611111111114</c:v>
                </c:pt>
                <c:pt idx="4601">
                  <c:v>82.555555555555543</c:v>
                </c:pt>
                <c:pt idx="4602">
                  <c:v>82.5625</c:v>
                </c:pt>
                <c:pt idx="4603">
                  <c:v>82.569444444444443</c:v>
                </c:pt>
                <c:pt idx="4604">
                  <c:v>82.576388888888857</c:v>
                </c:pt>
                <c:pt idx="4605">
                  <c:v>82.583333333333314</c:v>
                </c:pt>
                <c:pt idx="4606">
                  <c:v>82.590277777777771</c:v>
                </c:pt>
                <c:pt idx="4607">
                  <c:v>82.597222222222243</c:v>
                </c:pt>
                <c:pt idx="4608">
                  <c:v>82.604166666666671</c:v>
                </c:pt>
                <c:pt idx="4609">
                  <c:v>82.611111111111114</c:v>
                </c:pt>
                <c:pt idx="4610">
                  <c:v>82.618055555555543</c:v>
                </c:pt>
                <c:pt idx="4611">
                  <c:v>82.624999999999986</c:v>
                </c:pt>
                <c:pt idx="4612">
                  <c:v>82.631944444444443</c:v>
                </c:pt>
                <c:pt idx="4613">
                  <c:v>82.638888888888857</c:v>
                </c:pt>
                <c:pt idx="4614">
                  <c:v>82.645833333333314</c:v>
                </c:pt>
                <c:pt idx="4615">
                  <c:v>82.652777777777743</c:v>
                </c:pt>
                <c:pt idx="4616">
                  <c:v>82.659722222222214</c:v>
                </c:pt>
                <c:pt idx="4617">
                  <c:v>82.666666666666671</c:v>
                </c:pt>
                <c:pt idx="4618">
                  <c:v>82.6736111111111</c:v>
                </c:pt>
                <c:pt idx="4619">
                  <c:v>82.680555555555543</c:v>
                </c:pt>
                <c:pt idx="4620">
                  <c:v>82.6875</c:v>
                </c:pt>
                <c:pt idx="4621">
                  <c:v>82.694444444444443</c:v>
                </c:pt>
                <c:pt idx="4622">
                  <c:v>82.701388888888872</c:v>
                </c:pt>
                <c:pt idx="4623">
                  <c:v>82.708333333333314</c:v>
                </c:pt>
                <c:pt idx="4624">
                  <c:v>82.715277777777771</c:v>
                </c:pt>
                <c:pt idx="4625">
                  <c:v>82.722222222222229</c:v>
                </c:pt>
                <c:pt idx="4626">
                  <c:v>82.729166666666671</c:v>
                </c:pt>
                <c:pt idx="4627">
                  <c:v>82.736111111111114</c:v>
                </c:pt>
                <c:pt idx="4628">
                  <c:v>82.743055555555557</c:v>
                </c:pt>
                <c:pt idx="4629">
                  <c:v>82.75</c:v>
                </c:pt>
                <c:pt idx="4630">
                  <c:v>82.756944444444443</c:v>
                </c:pt>
                <c:pt idx="4631">
                  <c:v>82.763888888888872</c:v>
                </c:pt>
                <c:pt idx="4632">
                  <c:v>82.770833333333314</c:v>
                </c:pt>
                <c:pt idx="4633">
                  <c:v>82.777777777777757</c:v>
                </c:pt>
                <c:pt idx="4634">
                  <c:v>82.784722222222229</c:v>
                </c:pt>
                <c:pt idx="4635">
                  <c:v>82.791666666666686</c:v>
                </c:pt>
                <c:pt idx="4636">
                  <c:v>82.798611111111114</c:v>
                </c:pt>
                <c:pt idx="4637">
                  <c:v>82.805555555555543</c:v>
                </c:pt>
                <c:pt idx="4638">
                  <c:v>82.8125</c:v>
                </c:pt>
                <c:pt idx="4639">
                  <c:v>82.819444444444443</c:v>
                </c:pt>
                <c:pt idx="4640">
                  <c:v>82.826388888888857</c:v>
                </c:pt>
                <c:pt idx="4641">
                  <c:v>82.833333333333314</c:v>
                </c:pt>
                <c:pt idx="4642">
                  <c:v>82.840277777777771</c:v>
                </c:pt>
                <c:pt idx="4643">
                  <c:v>82.847222222222243</c:v>
                </c:pt>
                <c:pt idx="4644">
                  <c:v>82.854166666666671</c:v>
                </c:pt>
                <c:pt idx="4645">
                  <c:v>82.861111111111114</c:v>
                </c:pt>
                <c:pt idx="4646">
                  <c:v>82.868055555555543</c:v>
                </c:pt>
                <c:pt idx="4647">
                  <c:v>82.874999999999986</c:v>
                </c:pt>
                <c:pt idx="4648">
                  <c:v>82.881944444444443</c:v>
                </c:pt>
                <c:pt idx="4649">
                  <c:v>82.888888888888857</c:v>
                </c:pt>
                <c:pt idx="4650">
                  <c:v>82.895833333333314</c:v>
                </c:pt>
                <c:pt idx="4651">
                  <c:v>82.902777777777757</c:v>
                </c:pt>
                <c:pt idx="4652">
                  <c:v>82.909722222222229</c:v>
                </c:pt>
                <c:pt idx="4653">
                  <c:v>82.916666666666686</c:v>
                </c:pt>
                <c:pt idx="4654">
                  <c:v>82.923611111111114</c:v>
                </c:pt>
                <c:pt idx="4655">
                  <c:v>82.930555555555557</c:v>
                </c:pt>
                <c:pt idx="4656">
                  <c:v>82.937500000000014</c:v>
                </c:pt>
                <c:pt idx="4657">
                  <c:v>82.944444444444457</c:v>
                </c:pt>
                <c:pt idx="4658">
                  <c:v>82.951388888888872</c:v>
                </c:pt>
                <c:pt idx="4659">
                  <c:v>82.958333333333314</c:v>
                </c:pt>
                <c:pt idx="4660">
                  <c:v>82.965277777777771</c:v>
                </c:pt>
                <c:pt idx="4661">
                  <c:v>82.972222222222229</c:v>
                </c:pt>
                <c:pt idx="4662">
                  <c:v>82.979166666666671</c:v>
                </c:pt>
                <c:pt idx="4663">
                  <c:v>82.986111111111114</c:v>
                </c:pt>
                <c:pt idx="4664">
                  <c:v>82.993055555555557</c:v>
                </c:pt>
                <c:pt idx="4665">
                  <c:v>83</c:v>
                </c:pt>
                <c:pt idx="4666">
                  <c:v>83.006944444444443</c:v>
                </c:pt>
                <c:pt idx="4667">
                  <c:v>83.013888888888872</c:v>
                </c:pt>
                <c:pt idx="4668">
                  <c:v>83.020833333333314</c:v>
                </c:pt>
                <c:pt idx="4669">
                  <c:v>83.027777777777757</c:v>
                </c:pt>
                <c:pt idx="4670">
                  <c:v>83.034722222222229</c:v>
                </c:pt>
                <c:pt idx="4671">
                  <c:v>83.041666666666686</c:v>
                </c:pt>
                <c:pt idx="4672">
                  <c:v>83.048611111111114</c:v>
                </c:pt>
                <c:pt idx="4673">
                  <c:v>83.055555555555543</c:v>
                </c:pt>
                <c:pt idx="4674">
                  <c:v>83.0625</c:v>
                </c:pt>
                <c:pt idx="4675">
                  <c:v>83.069444444444443</c:v>
                </c:pt>
                <c:pt idx="4676">
                  <c:v>83.076388888888857</c:v>
                </c:pt>
                <c:pt idx="4677">
                  <c:v>83.083333333333314</c:v>
                </c:pt>
                <c:pt idx="4678">
                  <c:v>83.090277777777771</c:v>
                </c:pt>
                <c:pt idx="4679">
                  <c:v>83.097222222222243</c:v>
                </c:pt>
                <c:pt idx="4680">
                  <c:v>83.104166666666671</c:v>
                </c:pt>
                <c:pt idx="4681">
                  <c:v>83.111111111111114</c:v>
                </c:pt>
                <c:pt idx="4682">
                  <c:v>83.118055555555543</c:v>
                </c:pt>
                <c:pt idx="4683">
                  <c:v>83.124999999999986</c:v>
                </c:pt>
                <c:pt idx="4684">
                  <c:v>83.131944444444443</c:v>
                </c:pt>
                <c:pt idx="4685">
                  <c:v>83.138888888888857</c:v>
                </c:pt>
                <c:pt idx="4686">
                  <c:v>83.145833333333314</c:v>
                </c:pt>
                <c:pt idx="4687">
                  <c:v>83.152777777777743</c:v>
                </c:pt>
                <c:pt idx="4688">
                  <c:v>83.159722222222214</c:v>
                </c:pt>
                <c:pt idx="4689">
                  <c:v>83.166666666666671</c:v>
                </c:pt>
                <c:pt idx="4690">
                  <c:v>83.1736111111111</c:v>
                </c:pt>
                <c:pt idx="4691">
                  <c:v>83.180555555555543</c:v>
                </c:pt>
                <c:pt idx="4692">
                  <c:v>83.1875</c:v>
                </c:pt>
                <c:pt idx="4693">
                  <c:v>83.194444444444443</c:v>
                </c:pt>
                <c:pt idx="4694">
                  <c:v>83.201388888888872</c:v>
                </c:pt>
                <c:pt idx="4695">
                  <c:v>83.208333333333314</c:v>
                </c:pt>
                <c:pt idx="4696">
                  <c:v>83.215277777777771</c:v>
                </c:pt>
                <c:pt idx="4697">
                  <c:v>83.222222222222229</c:v>
                </c:pt>
                <c:pt idx="4698">
                  <c:v>83.229166666666671</c:v>
                </c:pt>
                <c:pt idx="4699">
                  <c:v>83.236111111111114</c:v>
                </c:pt>
                <c:pt idx="4700">
                  <c:v>83.243055555555557</c:v>
                </c:pt>
                <c:pt idx="4701">
                  <c:v>83.25</c:v>
                </c:pt>
                <c:pt idx="4702">
                  <c:v>83.256944444444443</c:v>
                </c:pt>
                <c:pt idx="4703">
                  <c:v>83.263888888888872</c:v>
                </c:pt>
                <c:pt idx="4704">
                  <c:v>83.270833333333314</c:v>
                </c:pt>
                <c:pt idx="4705">
                  <c:v>83.277777777777757</c:v>
                </c:pt>
                <c:pt idx="4706">
                  <c:v>83.284722222222229</c:v>
                </c:pt>
                <c:pt idx="4707">
                  <c:v>83.291666666666686</c:v>
                </c:pt>
                <c:pt idx="4708">
                  <c:v>83.298611111111114</c:v>
                </c:pt>
                <c:pt idx="4709">
                  <c:v>83.305555555555543</c:v>
                </c:pt>
                <c:pt idx="4710">
                  <c:v>83.3125</c:v>
                </c:pt>
                <c:pt idx="4711">
                  <c:v>83.319444444444443</c:v>
                </c:pt>
                <c:pt idx="4712">
                  <c:v>83.326388888888857</c:v>
                </c:pt>
                <c:pt idx="4713">
                  <c:v>83.333333333333314</c:v>
                </c:pt>
                <c:pt idx="4714">
                  <c:v>83.340277777777771</c:v>
                </c:pt>
                <c:pt idx="4715">
                  <c:v>83.347222222222243</c:v>
                </c:pt>
                <c:pt idx="4716">
                  <c:v>83.354166666666671</c:v>
                </c:pt>
                <c:pt idx="4717">
                  <c:v>83.361111111111114</c:v>
                </c:pt>
                <c:pt idx="4718">
                  <c:v>83.368055555555543</c:v>
                </c:pt>
                <c:pt idx="4719">
                  <c:v>83.374999999999986</c:v>
                </c:pt>
                <c:pt idx="4720">
                  <c:v>83.381944444444443</c:v>
                </c:pt>
                <c:pt idx="4721">
                  <c:v>83.388888888888857</c:v>
                </c:pt>
                <c:pt idx="4722">
                  <c:v>83.395833333333314</c:v>
                </c:pt>
                <c:pt idx="4723">
                  <c:v>83.402777777777757</c:v>
                </c:pt>
                <c:pt idx="4724">
                  <c:v>83.409722222222229</c:v>
                </c:pt>
                <c:pt idx="4725">
                  <c:v>83.416666666666686</c:v>
                </c:pt>
                <c:pt idx="4726">
                  <c:v>83.423611111111114</c:v>
                </c:pt>
                <c:pt idx="4727">
                  <c:v>83.430555555555557</c:v>
                </c:pt>
                <c:pt idx="4728">
                  <c:v>83.437500000000014</c:v>
                </c:pt>
                <c:pt idx="4729">
                  <c:v>83.444444444444457</c:v>
                </c:pt>
                <c:pt idx="4730">
                  <c:v>83.451388888888872</c:v>
                </c:pt>
                <c:pt idx="4731">
                  <c:v>83.458333333333314</c:v>
                </c:pt>
                <c:pt idx="4732">
                  <c:v>83.465277777777771</c:v>
                </c:pt>
                <c:pt idx="4733">
                  <c:v>83.472222222222229</c:v>
                </c:pt>
                <c:pt idx="4734">
                  <c:v>83.479166666666671</c:v>
                </c:pt>
                <c:pt idx="4735">
                  <c:v>83.486111111111114</c:v>
                </c:pt>
                <c:pt idx="4736">
                  <c:v>83.493055555555557</c:v>
                </c:pt>
              </c:numCache>
            </c:numRef>
          </c:xVal>
          <c:yVal>
            <c:numRef>
              <c:f>RAY_2010!$H$2:$H$4738</c:f>
              <c:numCache>
                <c:formatCode>General</c:formatCode>
                <c:ptCount val="4737"/>
                <c:pt idx="0">
                  <c:v>432.21153846153834</c:v>
                </c:pt>
                <c:pt idx="1">
                  <c:v>591.39423076923083</c:v>
                </c:pt>
                <c:pt idx="2">
                  <c:v>886.1057692307694</c:v>
                </c:pt>
                <c:pt idx="3">
                  <c:v>532.98076923076928</c:v>
                </c:pt>
                <c:pt idx="4">
                  <c:v>598.89423076923072</c:v>
                </c:pt>
                <c:pt idx="5">
                  <c:v>574.5833333333336</c:v>
                </c:pt>
                <c:pt idx="6">
                  <c:v>415.75320512820514</c:v>
                </c:pt>
                <c:pt idx="7">
                  <c:v>250.24038461538461</c:v>
                </c:pt>
                <c:pt idx="8">
                  <c:v>161.82692307692312</c:v>
                </c:pt>
                <c:pt idx="9">
                  <c:v>171.73076923076923</c:v>
                </c:pt>
                <c:pt idx="10">
                  <c:v>136.82692307692309</c:v>
                </c:pt>
                <c:pt idx="11">
                  <c:v>120.40064102564105</c:v>
                </c:pt>
                <c:pt idx="12">
                  <c:v>83.413461538461519</c:v>
                </c:pt>
                <c:pt idx="13">
                  <c:v>64.631410256410248</c:v>
                </c:pt>
                <c:pt idx="14">
                  <c:v>46.458333333333329</c:v>
                </c:pt>
                <c:pt idx="15">
                  <c:v>32.195512820512846</c:v>
                </c:pt>
                <c:pt idx="16">
                  <c:v>19.423076923076923</c:v>
                </c:pt>
                <c:pt idx="17">
                  <c:v>8.75</c:v>
                </c:pt>
                <c:pt idx="18">
                  <c:v>2.1153846153846154</c:v>
                </c:pt>
                <c:pt idx="19">
                  <c:v>-0.19230769230769235</c:v>
                </c:pt>
                <c:pt idx="20">
                  <c:v>-0.78525641025641024</c:v>
                </c:pt>
                <c:pt idx="21">
                  <c:v>-0.91346153846153844</c:v>
                </c:pt>
                <c:pt idx="22">
                  <c:v>-0.89743589743589758</c:v>
                </c:pt>
                <c:pt idx="23">
                  <c:v>-0.8814102564102565</c:v>
                </c:pt>
                <c:pt idx="24">
                  <c:v>-0.83333333333333337</c:v>
                </c:pt>
                <c:pt idx="25">
                  <c:v>-0.7532051282051283</c:v>
                </c:pt>
                <c:pt idx="26">
                  <c:v>-0.72115384615384626</c:v>
                </c:pt>
                <c:pt idx="27">
                  <c:v>-0.73717948717948745</c:v>
                </c:pt>
                <c:pt idx="28">
                  <c:v>-0.73717948717948745</c:v>
                </c:pt>
                <c:pt idx="29">
                  <c:v>-0.70512820512820529</c:v>
                </c:pt>
                <c:pt idx="30">
                  <c:v>-0.64102564102564119</c:v>
                </c:pt>
                <c:pt idx="31">
                  <c:v>-0.64102564102564119</c:v>
                </c:pt>
                <c:pt idx="32">
                  <c:v>-0.64102564102564119</c:v>
                </c:pt>
                <c:pt idx="33">
                  <c:v>-0.62500000000000011</c:v>
                </c:pt>
                <c:pt idx="34">
                  <c:v>-0.67307692307692313</c:v>
                </c:pt>
                <c:pt idx="35">
                  <c:v>-0.67307692307692313</c:v>
                </c:pt>
                <c:pt idx="36">
                  <c:v>-0.62500000000000011</c:v>
                </c:pt>
                <c:pt idx="37">
                  <c:v>-0.64102564102564119</c:v>
                </c:pt>
                <c:pt idx="38">
                  <c:v>-0.70512820512820529</c:v>
                </c:pt>
                <c:pt idx="39">
                  <c:v>-0.65705128205128216</c:v>
                </c:pt>
                <c:pt idx="40">
                  <c:v>-0.64102564102564119</c:v>
                </c:pt>
                <c:pt idx="41">
                  <c:v>-0.60897435897435903</c:v>
                </c:pt>
                <c:pt idx="42">
                  <c:v>-0.5769230769230772</c:v>
                </c:pt>
                <c:pt idx="43">
                  <c:v>-0.59294871794871795</c:v>
                </c:pt>
                <c:pt idx="44">
                  <c:v>-0.59294871794871795</c:v>
                </c:pt>
                <c:pt idx="45">
                  <c:v>-0.64102564102564119</c:v>
                </c:pt>
                <c:pt idx="46">
                  <c:v>-0.59294871794871795</c:v>
                </c:pt>
                <c:pt idx="47">
                  <c:v>-0.5769230769230772</c:v>
                </c:pt>
                <c:pt idx="48">
                  <c:v>-0.5769230769230772</c:v>
                </c:pt>
                <c:pt idx="49">
                  <c:v>-0.5608974358974359</c:v>
                </c:pt>
                <c:pt idx="50">
                  <c:v>-0.54487179487179493</c:v>
                </c:pt>
                <c:pt idx="51">
                  <c:v>-0.52884615384615374</c:v>
                </c:pt>
                <c:pt idx="52">
                  <c:v>-0.52884615384615374</c:v>
                </c:pt>
                <c:pt idx="53">
                  <c:v>-0.54487179487179493</c:v>
                </c:pt>
                <c:pt idx="54">
                  <c:v>-0.54487179487179493</c:v>
                </c:pt>
                <c:pt idx="55">
                  <c:v>-0.59294871794871795</c:v>
                </c:pt>
                <c:pt idx="56">
                  <c:v>-0.5769230769230772</c:v>
                </c:pt>
                <c:pt idx="57">
                  <c:v>-0.5608974358974359</c:v>
                </c:pt>
                <c:pt idx="58">
                  <c:v>-0.5769230769230772</c:v>
                </c:pt>
                <c:pt idx="59">
                  <c:v>-0.5769230769230772</c:v>
                </c:pt>
                <c:pt idx="60">
                  <c:v>-0.52884615384615374</c:v>
                </c:pt>
                <c:pt idx="61">
                  <c:v>-0.52884615384615374</c:v>
                </c:pt>
                <c:pt idx="62">
                  <c:v>-0.52884615384615374</c:v>
                </c:pt>
                <c:pt idx="63">
                  <c:v>-0.52884615384615374</c:v>
                </c:pt>
                <c:pt idx="64">
                  <c:v>-0.46474358974358976</c:v>
                </c:pt>
                <c:pt idx="65">
                  <c:v>-0.49679487179487192</c:v>
                </c:pt>
                <c:pt idx="66">
                  <c:v>-0.512820512820513</c:v>
                </c:pt>
                <c:pt idx="67">
                  <c:v>-0.54487179487179493</c:v>
                </c:pt>
                <c:pt idx="68">
                  <c:v>-0.5608974358974359</c:v>
                </c:pt>
                <c:pt idx="69">
                  <c:v>-0.54487179487179493</c:v>
                </c:pt>
                <c:pt idx="70">
                  <c:v>-0.54487179487179493</c:v>
                </c:pt>
                <c:pt idx="71">
                  <c:v>-0.54487179487179493</c:v>
                </c:pt>
                <c:pt idx="72">
                  <c:v>-0.54487179487179493</c:v>
                </c:pt>
                <c:pt idx="73">
                  <c:v>-0.54487179487179493</c:v>
                </c:pt>
                <c:pt idx="74">
                  <c:v>-0.54487179487179493</c:v>
                </c:pt>
                <c:pt idx="75">
                  <c:v>-0.54487179487179493</c:v>
                </c:pt>
                <c:pt idx="76">
                  <c:v>-0.54487179487179493</c:v>
                </c:pt>
                <c:pt idx="77">
                  <c:v>-0.54487179487179493</c:v>
                </c:pt>
                <c:pt idx="78">
                  <c:v>-0.54487179487179493</c:v>
                </c:pt>
                <c:pt idx="79">
                  <c:v>-0.54487179487179493</c:v>
                </c:pt>
                <c:pt idx="80">
                  <c:v>-0.52884615384615374</c:v>
                </c:pt>
                <c:pt idx="81">
                  <c:v>-0.54487179487179493</c:v>
                </c:pt>
                <c:pt idx="82">
                  <c:v>-0.54487179487179493</c:v>
                </c:pt>
                <c:pt idx="83">
                  <c:v>-0.5608974358974359</c:v>
                </c:pt>
                <c:pt idx="84">
                  <c:v>-0.5608974358974359</c:v>
                </c:pt>
                <c:pt idx="85">
                  <c:v>-0.54487179487179493</c:v>
                </c:pt>
                <c:pt idx="86">
                  <c:v>-0.49679487179487192</c:v>
                </c:pt>
                <c:pt idx="87">
                  <c:v>-0.48076923076923078</c:v>
                </c:pt>
                <c:pt idx="88">
                  <c:v>-0.512820512820513</c:v>
                </c:pt>
                <c:pt idx="89">
                  <c:v>-0.49679487179487192</c:v>
                </c:pt>
                <c:pt idx="90">
                  <c:v>-0.44871794871794868</c:v>
                </c:pt>
                <c:pt idx="91">
                  <c:v>-0.43269230769230776</c:v>
                </c:pt>
                <c:pt idx="92">
                  <c:v>-0.512820512820513</c:v>
                </c:pt>
                <c:pt idx="93">
                  <c:v>-0.512820512820513</c:v>
                </c:pt>
                <c:pt idx="94">
                  <c:v>-0.46474358974358976</c:v>
                </c:pt>
                <c:pt idx="95">
                  <c:v>0.20833333333333334</c:v>
                </c:pt>
                <c:pt idx="96">
                  <c:v>3.5576923076923084</c:v>
                </c:pt>
                <c:pt idx="97">
                  <c:v>13.189102564102564</c:v>
                </c:pt>
                <c:pt idx="98">
                  <c:v>30.288461538461533</c:v>
                </c:pt>
                <c:pt idx="99">
                  <c:v>49.743589743589759</c:v>
                </c:pt>
                <c:pt idx="100">
                  <c:v>77.195512820512818</c:v>
                </c:pt>
                <c:pt idx="101">
                  <c:v>142.93269230769238</c:v>
                </c:pt>
                <c:pt idx="102">
                  <c:v>193.58974358974359</c:v>
                </c:pt>
                <c:pt idx="103">
                  <c:v>242.46794871794873</c:v>
                </c:pt>
                <c:pt idx="104">
                  <c:v>290.3525641025642</c:v>
                </c:pt>
                <c:pt idx="105">
                  <c:v>343.5897435897437</c:v>
                </c:pt>
                <c:pt idx="106">
                  <c:v>397.74038461538458</c:v>
                </c:pt>
                <c:pt idx="107">
                  <c:v>451.41025641025635</c:v>
                </c:pt>
                <c:pt idx="108">
                  <c:v>505.14423076923077</c:v>
                </c:pt>
                <c:pt idx="109">
                  <c:v>559.48717948717945</c:v>
                </c:pt>
                <c:pt idx="110">
                  <c:v>608.97435897435912</c:v>
                </c:pt>
                <c:pt idx="111">
                  <c:v>658.83012820512806</c:v>
                </c:pt>
                <c:pt idx="112">
                  <c:v>709.27884615384642</c:v>
                </c:pt>
                <c:pt idx="113">
                  <c:v>760.8974358974358</c:v>
                </c:pt>
                <c:pt idx="114">
                  <c:v>803.33333333333337</c:v>
                </c:pt>
                <c:pt idx="115">
                  <c:v>844.48717948717945</c:v>
                </c:pt>
                <c:pt idx="116">
                  <c:v>881.87499999999989</c:v>
                </c:pt>
                <c:pt idx="117">
                  <c:v>916.1057692307694</c:v>
                </c:pt>
                <c:pt idx="118">
                  <c:v>956.37820512820508</c:v>
                </c:pt>
                <c:pt idx="119">
                  <c:v>996.73076923076928</c:v>
                </c:pt>
                <c:pt idx="120">
                  <c:v>1067.3557692307695</c:v>
                </c:pt>
                <c:pt idx="121">
                  <c:v>1169.375</c:v>
                </c:pt>
                <c:pt idx="122">
                  <c:v>1081.8429487179483</c:v>
                </c:pt>
                <c:pt idx="123">
                  <c:v>1087.5961538461543</c:v>
                </c:pt>
                <c:pt idx="124">
                  <c:v>1103.7980769230769</c:v>
                </c:pt>
                <c:pt idx="125">
                  <c:v>1111.7307692307695</c:v>
                </c:pt>
                <c:pt idx="126">
                  <c:v>1129.3429487179483</c:v>
                </c:pt>
                <c:pt idx="127">
                  <c:v>1138.0448717948718</c:v>
                </c:pt>
                <c:pt idx="128">
                  <c:v>1144.7596153846157</c:v>
                </c:pt>
                <c:pt idx="129">
                  <c:v>1150.5929487179483</c:v>
                </c:pt>
                <c:pt idx="130">
                  <c:v>1166.4262820512822</c:v>
                </c:pt>
                <c:pt idx="131">
                  <c:v>1137.9807692307695</c:v>
                </c:pt>
                <c:pt idx="132">
                  <c:v>1039.823717948718</c:v>
                </c:pt>
                <c:pt idx="133">
                  <c:v>1073.301282051282</c:v>
                </c:pt>
                <c:pt idx="134">
                  <c:v>369.80769230769226</c:v>
                </c:pt>
                <c:pt idx="135">
                  <c:v>366.26602564102564</c:v>
                </c:pt>
                <c:pt idx="136">
                  <c:v>679.43910256410265</c:v>
                </c:pt>
                <c:pt idx="137">
                  <c:v>393.99038461538464</c:v>
                </c:pt>
                <c:pt idx="138">
                  <c:v>441.44230769230768</c:v>
                </c:pt>
                <c:pt idx="139">
                  <c:v>511.63461538461536</c:v>
                </c:pt>
                <c:pt idx="140">
                  <c:v>457.8525641025642</c:v>
                </c:pt>
                <c:pt idx="141">
                  <c:v>548.15705128205127</c:v>
                </c:pt>
                <c:pt idx="142">
                  <c:v>243.79807692307691</c:v>
                </c:pt>
                <c:pt idx="143">
                  <c:v>300.06410256410254</c:v>
                </c:pt>
                <c:pt idx="144">
                  <c:v>458.39743589743591</c:v>
                </c:pt>
                <c:pt idx="145">
                  <c:v>272.72435897435895</c:v>
                </c:pt>
                <c:pt idx="146">
                  <c:v>230.70512820512818</c:v>
                </c:pt>
                <c:pt idx="147">
                  <c:v>250.46474358974362</c:v>
                </c:pt>
                <c:pt idx="148">
                  <c:v>480.81730769230774</c:v>
                </c:pt>
                <c:pt idx="149">
                  <c:v>686.875</c:v>
                </c:pt>
                <c:pt idx="150">
                  <c:v>672.17948717948741</c:v>
                </c:pt>
                <c:pt idx="151">
                  <c:v>591.29807692307725</c:v>
                </c:pt>
                <c:pt idx="152">
                  <c:v>415.30448717948724</c:v>
                </c:pt>
                <c:pt idx="153">
                  <c:v>267.4038461538463</c:v>
                </c:pt>
                <c:pt idx="154">
                  <c:v>283.94230769230768</c:v>
                </c:pt>
                <c:pt idx="155">
                  <c:v>172.09935897435895</c:v>
                </c:pt>
                <c:pt idx="156">
                  <c:v>201.77884615384616</c:v>
                </c:pt>
                <c:pt idx="157">
                  <c:v>154.11858974358975</c:v>
                </c:pt>
                <c:pt idx="158">
                  <c:v>87.083333333333314</c:v>
                </c:pt>
                <c:pt idx="159">
                  <c:v>44.214743589743577</c:v>
                </c:pt>
                <c:pt idx="160">
                  <c:v>26.121794871794869</c:v>
                </c:pt>
                <c:pt idx="161">
                  <c:v>11.137820512820513</c:v>
                </c:pt>
                <c:pt idx="162">
                  <c:v>2.6602564102564101</c:v>
                </c:pt>
                <c:pt idx="163">
                  <c:v>-0.30448717948717957</c:v>
                </c:pt>
                <c:pt idx="164">
                  <c:v>-0.9935897435897435</c:v>
                </c:pt>
                <c:pt idx="165">
                  <c:v>-1.0416666666666665</c:v>
                </c:pt>
                <c:pt idx="166">
                  <c:v>-1.0576923076923075</c:v>
                </c:pt>
                <c:pt idx="167">
                  <c:v>-1.0737179487179487</c:v>
                </c:pt>
                <c:pt idx="168">
                  <c:v>-1.0576923076923075</c:v>
                </c:pt>
                <c:pt idx="169">
                  <c:v>-1.0576923076923075</c:v>
                </c:pt>
                <c:pt idx="170">
                  <c:v>-1.0576923076923075</c:v>
                </c:pt>
                <c:pt idx="171">
                  <c:v>-1.0416666666666665</c:v>
                </c:pt>
                <c:pt idx="172">
                  <c:v>-1.0576923076923075</c:v>
                </c:pt>
                <c:pt idx="173">
                  <c:v>-1.0576923076923075</c:v>
                </c:pt>
                <c:pt idx="174">
                  <c:v>-1.025641025641026</c:v>
                </c:pt>
                <c:pt idx="175">
                  <c:v>-1.025641025641026</c:v>
                </c:pt>
                <c:pt idx="176">
                  <c:v>-1.0416666666666665</c:v>
                </c:pt>
                <c:pt idx="177">
                  <c:v>-1.0416666666666665</c:v>
                </c:pt>
                <c:pt idx="178">
                  <c:v>-1.025641025641026</c:v>
                </c:pt>
                <c:pt idx="179">
                  <c:v>-0.97756410256410264</c:v>
                </c:pt>
                <c:pt idx="180">
                  <c:v>-1.0096153846153846</c:v>
                </c:pt>
                <c:pt idx="181">
                  <c:v>-0.9935897435897435</c:v>
                </c:pt>
                <c:pt idx="182">
                  <c:v>-0.92948717948717952</c:v>
                </c:pt>
                <c:pt idx="183">
                  <c:v>-0.94551282051282048</c:v>
                </c:pt>
                <c:pt idx="184">
                  <c:v>-0.96153846153846145</c:v>
                </c:pt>
                <c:pt idx="185">
                  <c:v>-0.91346153846153844</c:v>
                </c:pt>
                <c:pt idx="186">
                  <c:v>-0.91346153846153844</c:v>
                </c:pt>
                <c:pt idx="187">
                  <c:v>-0.80128205128205121</c:v>
                </c:pt>
                <c:pt idx="188">
                  <c:v>-0.7532051282051283</c:v>
                </c:pt>
                <c:pt idx="189">
                  <c:v>-0.92948717948717952</c:v>
                </c:pt>
                <c:pt idx="190">
                  <c:v>-0.94551282051282048</c:v>
                </c:pt>
                <c:pt idx="191">
                  <c:v>-0.94551282051282048</c:v>
                </c:pt>
                <c:pt idx="192">
                  <c:v>-1.0096153846153846</c:v>
                </c:pt>
                <c:pt idx="193">
                  <c:v>-1.0737179487179487</c:v>
                </c:pt>
                <c:pt idx="194">
                  <c:v>-1.0737179487179487</c:v>
                </c:pt>
                <c:pt idx="195">
                  <c:v>-1.0576923076923075</c:v>
                </c:pt>
                <c:pt idx="196">
                  <c:v>-1.0737179487179487</c:v>
                </c:pt>
                <c:pt idx="197">
                  <c:v>-1.0737179487179487</c:v>
                </c:pt>
                <c:pt idx="198">
                  <c:v>-1.0576923076923075</c:v>
                </c:pt>
                <c:pt idx="199">
                  <c:v>-1.0897435897435901</c:v>
                </c:pt>
                <c:pt idx="200">
                  <c:v>-1.0737179487179487</c:v>
                </c:pt>
                <c:pt idx="201">
                  <c:v>-1.0897435897435901</c:v>
                </c:pt>
                <c:pt idx="202">
                  <c:v>-1.1057692307692306</c:v>
                </c:pt>
                <c:pt idx="203">
                  <c:v>-1.1378205128205128</c:v>
                </c:pt>
                <c:pt idx="204">
                  <c:v>-1.1378205128205128</c:v>
                </c:pt>
                <c:pt idx="205">
                  <c:v>-1.1698717948717949</c:v>
                </c:pt>
                <c:pt idx="206">
                  <c:v>-1.1057692307692306</c:v>
                </c:pt>
                <c:pt idx="207">
                  <c:v>-1.0897435897435901</c:v>
                </c:pt>
                <c:pt idx="208">
                  <c:v>-1.1858974358974359</c:v>
                </c:pt>
                <c:pt idx="209">
                  <c:v>-1.1858974358974359</c:v>
                </c:pt>
                <c:pt idx="210">
                  <c:v>-1.25</c:v>
                </c:pt>
                <c:pt idx="211">
                  <c:v>-1.2179487179487178</c:v>
                </c:pt>
                <c:pt idx="212">
                  <c:v>-1.1858974358974359</c:v>
                </c:pt>
                <c:pt idx="213">
                  <c:v>-1.2980769230769234</c:v>
                </c:pt>
                <c:pt idx="214">
                  <c:v>-1.362179487179487</c:v>
                </c:pt>
                <c:pt idx="215">
                  <c:v>-1.4423076923076918</c:v>
                </c:pt>
                <c:pt idx="216">
                  <c:v>-1.4102564102564104</c:v>
                </c:pt>
                <c:pt idx="217">
                  <c:v>-1.25</c:v>
                </c:pt>
                <c:pt idx="218">
                  <c:v>-1.2179487179487178</c:v>
                </c:pt>
                <c:pt idx="219">
                  <c:v>-1.362179487179487</c:v>
                </c:pt>
                <c:pt idx="220">
                  <c:v>-1.362179487179487</c:v>
                </c:pt>
                <c:pt idx="221">
                  <c:v>-1.2820512820512822</c:v>
                </c:pt>
                <c:pt idx="222">
                  <c:v>-1.2980769230769234</c:v>
                </c:pt>
                <c:pt idx="223">
                  <c:v>-1.3942307692307696</c:v>
                </c:pt>
                <c:pt idx="224">
                  <c:v>-1.6185897435897438</c:v>
                </c:pt>
                <c:pt idx="225">
                  <c:v>-1.7307692307692306</c:v>
                </c:pt>
                <c:pt idx="226">
                  <c:v>-1.762820512820513</c:v>
                </c:pt>
                <c:pt idx="227">
                  <c:v>-1.8108974358974359</c:v>
                </c:pt>
                <c:pt idx="228">
                  <c:v>-1.762820512820513</c:v>
                </c:pt>
                <c:pt idx="229">
                  <c:v>-1.7307692307692306</c:v>
                </c:pt>
                <c:pt idx="230">
                  <c:v>-1.7467948717948718</c:v>
                </c:pt>
                <c:pt idx="231">
                  <c:v>-1.8108974358974359</c:v>
                </c:pt>
                <c:pt idx="232">
                  <c:v>-1.8589743589743588</c:v>
                </c:pt>
                <c:pt idx="233">
                  <c:v>-1.8910256410256412</c:v>
                </c:pt>
                <c:pt idx="234">
                  <c:v>-1.8910256410256412</c:v>
                </c:pt>
                <c:pt idx="235">
                  <c:v>-1.8589743589743588</c:v>
                </c:pt>
                <c:pt idx="236">
                  <c:v>-1.7467948717948718</c:v>
                </c:pt>
                <c:pt idx="237">
                  <c:v>-1.778846153846154</c:v>
                </c:pt>
                <c:pt idx="238">
                  <c:v>-1.6666666666666665</c:v>
                </c:pt>
                <c:pt idx="239">
                  <c:v>-0.76923076923076927</c:v>
                </c:pt>
                <c:pt idx="240">
                  <c:v>3.8942307692307687</c:v>
                </c:pt>
                <c:pt idx="241">
                  <c:v>13.605769230769234</c:v>
                </c:pt>
                <c:pt idx="242">
                  <c:v>27.051282051282051</c:v>
                </c:pt>
                <c:pt idx="243">
                  <c:v>46.634615384615387</c:v>
                </c:pt>
                <c:pt idx="244">
                  <c:v>88.397435897435884</c:v>
                </c:pt>
                <c:pt idx="245">
                  <c:v>178.58974358974359</c:v>
                </c:pt>
                <c:pt idx="246">
                  <c:v>246.39423076923077</c:v>
                </c:pt>
                <c:pt idx="247">
                  <c:v>293.71794871794873</c:v>
                </c:pt>
                <c:pt idx="248">
                  <c:v>325.48076923076928</c:v>
                </c:pt>
                <c:pt idx="249">
                  <c:v>384.91987179487177</c:v>
                </c:pt>
                <c:pt idx="250">
                  <c:v>425.41666666666669</c:v>
                </c:pt>
                <c:pt idx="251">
                  <c:v>528.41346153846155</c:v>
                </c:pt>
                <c:pt idx="252">
                  <c:v>442.4358974358974</c:v>
                </c:pt>
                <c:pt idx="253">
                  <c:v>530.9294871794873</c:v>
                </c:pt>
                <c:pt idx="254">
                  <c:v>563.3974358974358</c:v>
                </c:pt>
                <c:pt idx="255">
                  <c:v>647.11538461538464</c:v>
                </c:pt>
                <c:pt idx="256">
                  <c:v>780.27243589743591</c:v>
                </c:pt>
                <c:pt idx="257">
                  <c:v>805.70512820512818</c:v>
                </c:pt>
                <c:pt idx="258">
                  <c:v>856.71474358974365</c:v>
                </c:pt>
                <c:pt idx="259">
                  <c:v>884.85576923076928</c:v>
                </c:pt>
                <c:pt idx="260">
                  <c:v>927.01923076923072</c:v>
                </c:pt>
                <c:pt idx="261">
                  <c:v>883.54166666666663</c:v>
                </c:pt>
                <c:pt idx="262">
                  <c:v>795.97756410256409</c:v>
                </c:pt>
                <c:pt idx="263">
                  <c:v>1012.3557692307693</c:v>
                </c:pt>
                <c:pt idx="264">
                  <c:v>930.46474358974342</c:v>
                </c:pt>
                <c:pt idx="265">
                  <c:v>1014.9038461538462</c:v>
                </c:pt>
                <c:pt idx="266">
                  <c:v>1123.5576923076924</c:v>
                </c:pt>
                <c:pt idx="267">
                  <c:v>674.61538461538464</c:v>
                </c:pt>
                <c:pt idx="268">
                  <c:v>455.65705128205138</c:v>
                </c:pt>
                <c:pt idx="269">
                  <c:v>435.36858974358967</c:v>
                </c:pt>
                <c:pt idx="270">
                  <c:v>621.2820512820515</c:v>
                </c:pt>
                <c:pt idx="271">
                  <c:v>848.78205128205138</c:v>
                </c:pt>
                <c:pt idx="272">
                  <c:v>878.83012820512818</c:v>
                </c:pt>
                <c:pt idx="273">
                  <c:v>1173.9262820512822</c:v>
                </c:pt>
                <c:pt idx="274">
                  <c:v>968.49358974358972</c:v>
                </c:pt>
                <c:pt idx="275">
                  <c:v>674.13461538461536</c:v>
                </c:pt>
                <c:pt idx="276">
                  <c:v>582.8044871794873</c:v>
                </c:pt>
                <c:pt idx="277">
                  <c:v>592.5</c:v>
                </c:pt>
                <c:pt idx="278">
                  <c:v>483.12500000000006</c:v>
                </c:pt>
                <c:pt idx="279">
                  <c:v>589.75961538461536</c:v>
                </c:pt>
                <c:pt idx="280">
                  <c:v>596.65064102564099</c:v>
                </c:pt>
                <c:pt idx="281">
                  <c:v>507.70833333333331</c:v>
                </c:pt>
                <c:pt idx="282">
                  <c:v>503.94230769230774</c:v>
                </c:pt>
                <c:pt idx="283">
                  <c:v>497.82051282051282</c:v>
                </c:pt>
                <c:pt idx="284">
                  <c:v>387.32371794871784</c:v>
                </c:pt>
                <c:pt idx="285">
                  <c:v>261.28205128205127</c:v>
                </c:pt>
                <c:pt idx="286">
                  <c:v>187.94871794871798</c:v>
                </c:pt>
                <c:pt idx="287">
                  <c:v>136.65064102564102</c:v>
                </c:pt>
                <c:pt idx="288">
                  <c:v>153.65384615384616</c:v>
                </c:pt>
                <c:pt idx="289">
                  <c:v>189.91987179487171</c:v>
                </c:pt>
                <c:pt idx="290">
                  <c:v>148.7820512820513</c:v>
                </c:pt>
                <c:pt idx="291">
                  <c:v>117.61217948717949</c:v>
                </c:pt>
                <c:pt idx="292">
                  <c:v>137.51602564102561</c:v>
                </c:pt>
                <c:pt idx="293">
                  <c:v>228.54166666666663</c:v>
                </c:pt>
                <c:pt idx="294">
                  <c:v>224.56730769230771</c:v>
                </c:pt>
                <c:pt idx="295">
                  <c:v>168.26923076923075</c:v>
                </c:pt>
                <c:pt idx="296">
                  <c:v>129.88782051282055</c:v>
                </c:pt>
                <c:pt idx="297">
                  <c:v>120.88141025641025</c:v>
                </c:pt>
                <c:pt idx="298">
                  <c:v>86.153846153846132</c:v>
                </c:pt>
                <c:pt idx="299">
                  <c:v>47.596153846153868</c:v>
                </c:pt>
                <c:pt idx="300">
                  <c:v>76.025641025641022</c:v>
                </c:pt>
                <c:pt idx="301">
                  <c:v>57.21153846153846</c:v>
                </c:pt>
                <c:pt idx="302">
                  <c:v>34.967948717948715</c:v>
                </c:pt>
                <c:pt idx="303">
                  <c:v>18.028846153846153</c:v>
                </c:pt>
                <c:pt idx="304">
                  <c:v>6.1858974358974361</c:v>
                </c:pt>
                <c:pt idx="305">
                  <c:v>2.2275641025641031</c:v>
                </c:pt>
                <c:pt idx="306">
                  <c:v>0.12820512820512822</c:v>
                </c:pt>
                <c:pt idx="307">
                  <c:v>-0.52884615384615374</c:v>
                </c:pt>
                <c:pt idx="308">
                  <c:v>-0.54487179487179493</c:v>
                </c:pt>
                <c:pt idx="309">
                  <c:v>-0.52884615384615374</c:v>
                </c:pt>
                <c:pt idx="310">
                  <c:v>-0.96153846153846145</c:v>
                </c:pt>
                <c:pt idx="311">
                  <c:v>-7.051282051282052</c:v>
                </c:pt>
                <c:pt idx="312">
                  <c:v>-6.4262820512820511</c:v>
                </c:pt>
                <c:pt idx="313">
                  <c:v>-5.448717948717948</c:v>
                </c:pt>
                <c:pt idx="314">
                  <c:v>-4.6314102564102546</c:v>
                </c:pt>
                <c:pt idx="315">
                  <c:v>-3.7980769230769234</c:v>
                </c:pt>
                <c:pt idx="316">
                  <c:v>-3.1089743589743599</c:v>
                </c:pt>
                <c:pt idx="317">
                  <c:v>-2.0833333333333339</c:v>
                </c:pt>
                <c:pt idx="318">
                  <c:v>-2.2275641025641031</c:v>
                </c:pt>
                <c:pt idx="319">
                  <c:v>-2.9326923076923079</c:v>
                </c:pt>
                <c:pt idx="320">
                  <c:v>-2.7724358974358974</c:v>
                </c:pt>
                <c:pt idx="321">
                  <c:v>-2.6282051282051277</c:v>
                </c:pt>
                <c:pt idx="322">
                  <c:v>-2.0192307692307687</c:v>
                </c:pt>
                <c:pt idx="323">
                  <c:v>-2.0512820512820515</c:v>
                </c:pt>
                <c:pt idx="324">
                  <c:v>-2.1474358974358978</c:v>
                </c:pt>
                <c:pt idx="325">
                  <c:v>-1.9711538461538465</c:v>
                </c:pt>
                <c:pt idx="326">
                  <c:v>-2.0833333333333339</c:v>
                </c:pt>
                <c:pt idx="327">
                  <c:v>-2.1955128205128203</c:v>
                </c:pt>
                <c:pt idx="328">
                  <c:v>-2.067307692307693</c:v>
                </c:pt>
                <c:pt idx="329">
                  <c:v>-1.9551282051282051</c:v>
                </c:pt>
                <c:pt idx="330">
                  <c:v>-1.5384615384615385</c:v>
                </c:pt>
                <c:pt idx="331">
                  <c:v>-1.2179487179487178</c:v>
                </c:pt>
                <c:pt idx="332">
                  <c:v>-1.0737179487179487</c:v>
                </c:pt>
                <c:pt idx="333">
                  <c:v>-1.0096153846153846</c:v>
                </c:pt>
                <c:pt idx="334">
                  <c:v>0.36858974358974372</c:v>
                </c:pt>
                <c:pt idx="335">
                  <c:v>1.8589743589743588</c:v>
                </c:pt>
                <c:pt idx="336">
                  <c:v>0.35256410256410264</c:v>
                </c:pt>
                <c:pt idx="337">
                  <c:v>-6.4102564102564111E-2</c:v>
                </c:pt>
                <c:pt idx="338">
                  <c:v>-1.6025641025641028E-2</c:v>
                </c:pt>
                <c:pt idx="339">
                  <c:v>-0.24038461538461534</c:v>
                </c:pt>
                <c:pt idx="340">
                  <c:v>9.6153846153846215E-2</c:v>
                </c:pt>
                <c:pt idx="341">
                  <c:v>-0.38461538461538469</c:v>
                </c:pt>
                <c:pt idx="342">
                  <c:v>-1.9391025641025643</c:v>
                </c:pt>
                <c:pt idx="343">
                  <c:v>-1.3141025641025643</c:v>
                </c:pt>
                <c:pt idx="344">
                  <c:v>-1.0737179487179487</c:v>
                </c:pt>
                <c:pt idx="345">
                  <c:v>-1.0737179487179487</c:v>
                </c:pt>
                <c:pt idx="346">
                  <c:v>-1.0737179487179487</c:v>
                </c:pt>
                <c:pt idx="347">
                  <c:v>-1.0576923076923075</c:v>
                </c:pt>
                <c:pt idx="348">
                  <c:v>-1.025641025641026</c:v>
                </c:pt>
                <c:pt idx="349">
                  <c:v>-0.96153846153846145</c:v>
                </c:pt>
                <c:pt idx="350">
                  <c:v>-0.91346153846153844</c:v>
                </c:pt>
                <c:pt idx="351">
                  <c:v>-0.8814102564102565</c:v>
                </c:pt>
                <c:pt idx="352">
                  <c:v>-0.80128205128205121</c:v>
                </c:pt>
                <c:pt idx="353">
                  <c:v>-0.81730769230769251</c:v>
                </c:pt>
                <c:pt idx="354">
                  <c:v>-0.78525641025641024</c:v>
                </c:pt>
                <c:pt idx="355">
                  <c:v>-0.7532051282051283</c:v>
                </c:pt>
                <c:pt idx="356">
                  <c:v>-0.76923076923076927</c:v>
                </c:pt>
                <c:pt idx="357">
                  <c:v>-0.76923076923076927</c:v>
                </c:pt>
                <c:pt idx="358">
                  <c:v>-0.72115384615384626</c:v>
                </c:pt>
                <c:pt idx="359">
                  <c:v>-0.73717948717948745</c:v>
                </c:pt>
                <c:pt idx="360">
                  <c:v>-0.68910256410256399</c:v>
                </c:pt>
                <c:pt idx="361">
                  <c:v>-0.73717948717948745</c:v>
                </c:pt>
                <c:pt idx="362">
                  <c:v>-0.78525641025641024</c:v>
                </c:pt>
                <c:pt idx="363">
                  <c:v>-0.81730769230769251</c:v>
                </c:pt>
                <c:pt idx="364">
                  <c:v>-0.7532051282051283</c:v>
                </c:pt>
                <c:pt idx="365">
                  <c:v>-0.78525641025641024</c:v>
                </c:pt>
                <c:pt idx="366">
                  <c:v>-0.72115384615384626</c:v>
                </c:pt>
                <c:pt idx="367">
                  <c:v>-0.70512820512820529</c:v>
                </c:pt>
                <c:pt idx="368">
                  <c:v>-0.72115384615384626</c:v>
                </c:pt>
                <c:pt idx="369">
                  <c:v>-0.80128205128205121</c:v>
                </c:pt>
                <c:pt idx="370">
                  <c:v>-0.83333333333333337</c:v>
                </c:pt>
                <c:pt idx="371">
                  <c:v>-0.78525641025641024</c:v>
                </c:pt>
                <c:pt idx="372">
                  <c:v>-0.73717948717948745</c:v>
                </c:pt>
                <c:pt idx="373">
                  <c:v>-0.73717948717948745</c:v>
                </c:pt>
                <c:pt idx="374">
                  <c:v>-0.68910256410256399</c:v>
                </c:pt>
                <c:pt idx="375">
                  <c:v>-0.59294871794871795</c:v>
                </c:pt>
                <c:pt idx="376">
                  <c:v>-0.52884615384615374</c:v>
                </c:pt>
                <c:pt idx="377">
                  <c:v>-0.52884615384615374</c:v>
                </c:pt>
                <c:pt idx="378">
                  <c:v>-0.512820512820513</c:v>
                </c:pt>
                <c:pt idx="379">
                  <c:v>-0.52884615384615374</c:v>
                </c:pt>
                <c:pt idx="380">
                  <c:v>-0.7532051282051283</c:v>
                </c:pt>
                <c:pt idx="381">
                  <c:v>-0.86538461538461553</c:v>
                </c:pt>
                <c:pt idx="382">
                  <c:v>-0.54487179487179493</c:v>
                </c:pt>
                <c:pt idx="383">
                  <c:v>0.38461538461538469</c:v>
                </c:pt>
                <c:pt idx="384">
                  <c:v>2.6602564102564101</c:v>
                </c:pt>
                <c:pt idx="385">
                  <c:v>7.3076923076923084</c:v>
                </c:pt>
                <c:pt idx="386">
                  <c:v>12.403846153846157</c:v>
                </c:pt>
                <c:pt idx="387">
                  <c:v>21.362179487179489</c:v>
                </c:pt>
                <c:pt idx="388">
                  <c:v>42.548076923076934</c:v>
                </c:pt>
                <c:pt idx="389">
                  <c:v>42.435897435897424</c:v>
                </c:pt>
                <c:pt idx="390">
                  <c:v>38.253205128205131</c:v>
                </c:pt>
                <c:pt idx="391">
                  <c:v>70.12820512820511</c:v>
                </c:pt>
                <c:pt idx="392">
                  <c:v>70.016025641025649</c:v>
                </c:pt>
                <c:pt idx="393">
                  <c:v>148.65384615384616</c:v>
                </c:pt>
                <c:pt idx="394">
                  <c:v>186.25</c:v>
                </c:pt>
                <c:pt idx="395">
                  <c:v>243.83012820512823</c:v>
                </c:pt>
                <c:pt idx="396">
                  <c:v>257.69230769230768</c:v>
                </c:pt>
                <c:pt idx="397">
                  <c:v>220.73717948717953</c:v>
                </c:pt>
                <c:pt idx="398">
                  <c:v>329.91987179487182</c:v>
                </c:pt>
                <c:pt idx="399">
                  <c:v>458.07692307692304</c:v>
                </c:pt>
                <c:pt idx="400">
                  <c:v>401.89102564102564</c:v>
                </c:pt>
                <c:pt idx="401">
                  <c:v>259.69551282051276</c:v>
                </c:pt>
                <c:pt idx="402">
                  <c:v>170.52884615384619</c:v>
                </c:pt>
                <c:pt idx="403">
                  <c:v>204.32692307692312</c:v>
                </c:pt>
                <c:pt idx="404">
                  <c:v>274.50320512820514</c:v>
                </c:pt>
                <c:pt idx="405">
                  <c:v>253.8621794871795</c:v>
                </c:pt>
                <c:pt idx="406">
                  <c:v>215.30448717948721</c:v>
                </c:pt>
                <c:pt idx="407">
                  <c:v>249.48717948717956</c:v>
                </c:pt>
                <c:pt idx="408">
                  <c:v>199.79166666666666</c:v>
                </c:pt>
                <c:pt idx="409">
                  <c:v>203.71794871794873</c:v>
                </c:pt>
                <c:pt idx="410">
                  <c:v>208.1570512820513</c:v>
                </c:pt>
                <c:pt idx="411">
                  <c:v>151.97115384615381</c:v>
                </c:pt>
                <c:pt idx="412">
                  <c:v>206.68269230769238</c:v>
                </c:pt>
                <c:pt idx="413">
                  <c:v>352.25961538461542</c:v>
                </c:pt>
                <c:pt idx="414">
                  <c:v>385.81730769230768</c:v>
                </c:pt>
                <c:pt idx="415">
                  <c:v>401.00961538461542</c:v>
                </c:pt>
                <c:pt idx="416">
                  <c:v>475.19230769230774</c:v>
                </c:pt>
                <c:pt idx="417">
                  <c:v>479.8717948717948</c:v>
                </c:pt>
                <c:pt idx="418">
                  <c:v>422.16346153846166</c:v>
                </c:pt>
                <c:pt idx="419">
                  <c:v>535.81730769230751</c:v>
                </c:pt>
                <c:pt idx="420">
                  <c:v>492.64423076923089</c:v>
                </c:pt>
                <c:pt idx="421">
                  <c:v>355.41666666666674</c:v>
                </c:pt>
                <c:pt idx="422">
                  <c:v>380.16025641025641</c:v>
                </c:pt>
                <c:pt idx="423">
                  <c:v>304.42307692307685</c:v>
                </c:pt>
                <c:pt idx="424">
                  <c:v>412.80448717948724</c:v>
                </c:pt>
                <c:pt idx="425">
                  <c:v>148.33333333333337</c:v>
                </c:pt>
                <c:pt idx="426">
                  <c:v>94.871794871794847</c:v>
                </c:pt>
                <c:pt idx="427">
                  <c:v>96.858974358974336</c:v>
                </c:pt>
                <c:pt idx="428">
                  <c:v>295.11217948717939</c:v>
                </c:pt>
                <c:pt idx="429">
                  <c:v>204.42307692307693</c:v>
                </c:pt>
                <c:pt idx="430">
                  <c:v>212.30769230769232</c:v>
                </c:pt>
                <c:pt idx="431">
                  <c:v>182.70833333333337</c:v>
                </c:pt>
                <c:pt idx="432">
                  <c:v>135.17628205128202</c:v>
                </c:pt>
                <c:pt idx="433">
                  <c:v>357.90064102564111</c:v>
                </c:pt>
                <c:pt idx="434">
                  <c:v>411.25000000000006</c:v>
                </c:pt>
                <c:pt idx="435">
                  <c:v>242.86858974358975</c:v>
                </c:pt>
                <c:pt idx="436">
                  <c:v>193.36538461538461</c:v>
                </c:pt>
                <c:pt idx="437">
                  <c:v>174.56730769230771</c:v>
                </c:pt>
                <c:pt idx="438">
                  <c:v>141.31410256410251</c:v>
                </c:pt>
                <c:pt idx="439">
                  <c:v>132.54807692307693</c:v>
                </c:pt>
                <c:pt idx="440">
                  <c:v>82.596153846153854</c:v>
                </c:pt>
                <c:pt idx="441">
                  <c:v>31.266025641025639</c:v>
                </c:pt>
                <c:pt idx="442">
                  <c:v>14.118589743589746</c:v>
                </c:pt>
                <c:pt idx="443">
                  <c:v>15.384615384615383</c:v>
                </c:pt>
                <c:pt idx="444">
                  <c:v>19.839743589743584</c:v>
                </c:pt>
                <c:pt idx="445">
                  <c:v>27.580128205128197</c:v>
                </c:pt>
                <c:pt idx="446">
                  <c:v>24.262820512820511</c:v>
                </c:pt>
                <c:pt idx="447">
                  <c:v>15.897435897435901</c:v>
                </c:pt>
                <c:pt idx="448">
                  <c:v>9.5032051282051277</c:v>
                </c:pt>
                <c:pt idx="449">
                  <c:v>3.0288461538461537</c:v>
                </c:pt>
                <c:pt idx="450">
                  <c:v>0.64102564102564119</c:v>
                </c:pt>
                <c:pt idx="451">
                  <c:v>-0.46474358974358976</c:v>
                </c:pt>
                <c:pt idx="452">
                  <c:v>-0.54487179487179493</c:v>
                </c:pt>
                <c:pt idx="453">
                  <c:v>-0.54487179487179493</c:v>
                </c:pt>
                <c:pt idx="454">
                  <c:v>-0.5608974358974359</c:v>
                </c:pt>
                <c:pt idx="455">
                  <c:v>-0.67307692307692313</c:v>
                </c:pt>
                <c:pt idx="456">
                  <c:v>-0.84935897435897445</c:v>
                </c:pt>
                <c:pt idx="457">
                  <c:v>-2.7884615384615392</c:v>
                </c:pt>
                <c:pt idx="458">
                  <c:v>-3.7339743589743599</c:v>
                </c:pt>
                <c:pt idx="459">
                  <c:v>-3.3012820512820515</c:v>
                </c:pt>
                <c:pt idx="460">
                  <c:v>-3.125</c:v>
                </c:pt>
                <c:pt idx="461">
                  <c:v>-2.5320512820512815</c:v>
                </c:pt>
                <c:pt idx="462">
                  <c:v>-2.2115384615384617</c:v>
                </c:pt>
                <c:pt idx="463">
                  <c:v>-2.1634615384615397</c:v>
                </c:pt>
                <c:pt idx="464">
                  <c:v>-2.1314102564102568</c:v>
                </c:pt>
                <c:pt idx="465">
                  <c:v>-2.067307692307693</c:v>
                </c:pt>
                <c:pt idx="466">
                  <c:v>-2.0032051282051277</c:v>
                </c:pt>
                <c:pt idx="467">
                  <c:v>-1.5224358974358974</c:v>
                </c:pt>
                <c:pt idx="468">
                  <c:v>-1.2339743589743586</c:v>
                </c:pt>
                <c:pt idx="469">
                  <c:v>-1.1378205128205128</c:v>
                </c:pt>
                <c:pt idx="470">
                  <c:v>-1.0737179487179487</c:v>
                </c:pt>
                <c:pt idx="471">
                  <c:v>-1.0737179487179487</c:v>
                </c:pt>
                <c:pt idx="472">
                  <c:v>-1.025641025641026</c:v>
                </c:pt>
                <c:pt idx="473">
                  <c:v>-0.97756410256410264</c:v>
                </c:pt>
                <c:pt idx="474">
                  <c:v>-0.8814102564102565</c:v>
                </c:pt>
                <c:pt idx="475">
                  <c:v>-0.80128205128205121</c:v>
                </c:pt>
                <c:pt idx="476">
                  <c:v>-0.80128205128205121</c:v>
                </c:pt>
                <c:pt idx="477">
                  <c:v>-0.76923076923076927</c:v>
                </c:pt>
                <c:pt idx="478">
                  <c:v>-0.76923076923076927</c:v>
                </c:pt>
                <c:pt idx="479">
                  <c:v>-0.78525641025641024</c:v>
                </c:pt>
                <c:pt idx="480">
                  <c:v>-0.80128205128205121</c:v>
                </c:pt>
                <c:pt idx="481">
                  <c:v>-0.72115384615384626</c:v>
                </c:pt>
                <c:pt idx="482">
                  <c:v>-0.80128205128205121</c:v>
                </c:pt>
                <c:pt idx="483">
                  <c:v>-0.81730769230769251</c:v>
                </c:pt>
                <c:pt idx="484">
                  <c:v>-0.91346153846153844</c:v>
                </c:pt>
                <c:pt idx="485">
                  <c:v>-0.8814102564102565</c:v>
                </c:pt>
                <c:pt idx="486">
                  <c:v>-0.96153846153846145</c:v>
                </c:pt>
                <c:pt idx="487">
                  <c:v>-1.025641025641026</c:v>
                </c:pt>
                <c:pt idx="488">
                  <c:v>-1.0096153846153846</c:v>
                </c:pt>
                <c:pt idx="489">
                  <c:v>-1.025641025641026</c:v>
                </c:pt>
                <c:pt idx="490">
                  <c:v>-1.0576923076923075</c:v>
                </c:pt>
                <c:pt idx="491">
                  <c:v>-1.025641025641026</c:v>
                </c:pt>
                <c:pt idx="492">
                  <c:v>-1.0096153846153846</c:v>
                </c:pt>
                <c:pt idx="493">
                  <c:v>-0.94551282051282048</c:v>
                </c:pt>
                <c:pt idx="494">
                  <c:v>-0.92948717948717952</c:v>
                </c:pt>
                <c:pt idx="495">
                  <c:v>-0.86538461538461553</c:v>
                </c:pt>
                <c:pt idx="496">
                  <c:v>-0.80128205128205121</c:v>
                </c:pt>
                <c:pt idx="497">
                  <c:v>-0.7532051282051283</c:v>
                </c:pt>
                <c:pt idx="498">
                  <c:v>-0.78525641025641024</c:v>
                </c:pt>
                <c:pt idx="499">
                  <c:v>-0.86538461538461553</c:v>
                </c:pt>
                <c:pt idx="500">
                  <c:v>-0.96153846153846145</c:v>
                </c:pt>
                <c:pt idx="501">
                  <c:v>-1.0576923076923075</c:v>
                </c:pt>
                <c:pt idx="502">
                  <c:v>-1.0737179487179487</c:v>
                </c:pt>
                <c:pt idx="503">
                  <c:v>-1.0737179487179487</c:v>
                </c:pt>
                <c:pt idx="504">
                  <c:v>-1.0897435897435901</c:v>
                </c:pt>
                <c:pt idx="505">
                  <c:v>-1.1057692307692306</c:v>
                </c:pt>
                <c:pt idx="506">
                  <c:v>-1.1698717948717949</c:v>
                </c:pt>
                <c:pt idx="507">
                  <c:v>-1.2179487179487178</c:v>
                </c:pt>
                <c:pt idx="508">
                  <c:v>-1.5384615384615385</c:v>
                </c:pt>
                <c:pt idx="509">
                  <c:v>-1.9551282051282051</c:v>
                </c:pt>
                <c:pt idx="510">
                  <c:v>-2.0352564102564101</c:v>
                </c:pt>
                <c:pt idx="511">
                  <c:v>-2.099358974358974</c:v>
                </c:pt>
                <c:pt idx="512">
                  <c:v>-2.1314102564102568</c:v>
                </c:pt>
                <c:pt idx="513">
                  <c:v>-2.1153846153846154</c:v>
                </c:pt>
                <c:pt idx="514">
                  <c:v>-1.9551282051282051</c:v>
                </c:pt>
                <c:pt idx="515">
                  <c:v>-1.7948717948717947</c:v>
                </c:pt>
                <c:pt idx="516">
                  <c:v>-1.778846153846154</c:v>
                </c:pt>
                <c:pt idx="517">
                  <c:v>-1.7307692307692306</c:v>
                </c:pt>
                <c:pt idx="518">
                  <c:v>-1.6185897435897438</c:v>
                </c:pt>
                <c:pt idx="519">
                  <c:v>-1.7948717948717947</c:v>
                </c:pt>
                <c:pt idx="520">
                  <c:v>-1.9230769230769231</c:v>
                </c:pt>
                <c:pt idx="521">
                  <c:v>-1.634615384615385</c:v>
                </c:pt>
                <c:pt idx="522">
                  <c:v>-1.6025641025641024</c:v>
                </c:pt>
                <c:pt idx="523">
                  <c:v>-2.0032051282051277</c:v>
                </c:pt>
                <c:pt idx="524">
                  <c:v>-2.067307692307693</c:v>
                </c:pt>
                <c:pt idx="525">
                  <c:v>-2.0032051282051277</c:v>
                </c:pt>
                <c:pt idx="526">
                  <c:v>-1.6666666666666665</c:v>
                </c:pt>
                <c:pt idx="527">
                  <c:v>-0.20833333333333334</c:v>
                </c:pt>
                <c:pt idx="528">
                  <c:v>6.5865384615384617</c:v>
                </c:pt>
                <c:pt idx="529">
                  <c:v>17.467948717948723</c:v>
                </c:pt>
                <c:pt idx="530">
                  <c:v>30.961538461538463</c:v>
                </c:pt>
                <c:pt idx="531">
                  <c:v>60.689102564102562</c:v>
                </c:pt>
                <c:pt idx="532">
                  <c:v>106.74679487179488</c:v>
                </c:pt>
                <c:pt idx="533">
                  <c:v>97.612179487179503</c:v>
                </c:pt>
                <c:pt idx="534">
                  <c:v>124.80769230769231</c:v>
                </c:pt>
                <c:pt idx="535">
                  <c:v>197.11538461538458</c:v>
                </c:pt>
                <c:pt idx="536">
                  <c:v>261.07371794871784</c:v>
                </c:pt>
                <c:pt idx="537">
                  <c:v>329.75961538461542</c:v>
                </c:pt>
                <c:pt idx="538">
                  <c:v>506.84294871794879</c:v>
                </c:pt>
                <c:pt idx="539">
                  <c:v>448.18910256410254</c:v>
                </c:pt>
                <c:pt idx="540">
                  <c:v>330.30448717948724</c:v>
                </c:pt>
                <c:pt idx="541">
                  <c:v>253.70192307692309</c:v>
                </c:pt>
                <c:pt idx="542">
                  <c:v>273.26923076923072</c:v>
                </c:pt>
                <c:pt idx="543">
                  <c:v>130.24038461538458</c:v>
                </c:pt>
                <c:pt idx="544">
                  <c:v>161.31410256410251</c:v>
                </c:pt>
                <c:pt idx="545">
                  <c:v>177.35576923076925</c:v>
                </c:pt>
                <c:pt idx="546">
                  <c:v>230.78525641025641</c:v>
                </c:pt>
                <c:pt idx="547">
                  <c:v>219.15064102564105</c:v>
                </c:pt>
                <c:pt idx="548">
                  <c:v>220.89743589743594</c:v>
                </c:pt>
                <c:pt idx="549">
                  <c:v>276.7788461538463</c:v>
                </c:pt>
                <c:pt idx="550">
                  <c:v>309.1666666666668</c:v>
                </c:pt>
                <c:pt idx="551">
                  <c:v>331.68269230769226</c:v>
                </c:pt>
                <c:pt idx="552">
                  <c:v>446.60256410256414</c:v>
                </c:pt>
                <c:pt idx="553">
                  <c:v>807.99679487179492</c:v>
                </c:pt>
                <c:pt idx="554">
                  <c:v>844.66346153846177</c:v>
                </c:pt>
                <c:pt idx="555">
                  <c:v>702.72435897435912</c:v>
                </c:pt>
                <c:pt idx="556">
                  <c:v>644.69551282051282</c:v>
                </c:pt>
                <c:pt idx="557">
                  <c:v>439.00641025641022</c:v>
                </c:pt>
                <c:pt idx="558">
                  <c:v>485.59294871794873</c:v>
                </c:pt>
                <c:pt idx="559">
                  <c:v>594.48717948717956</c:v>
                </c:pt>
                <c:pt idx="560">
                  <c:v>781.26602564102552</c:v>
                </c:pt>
                <c:pt idx="561">
                  <c:v>821.37820512820508</c:v>
                </c:pt>
                <c:pt idx="562">
                  <c:v>953.28525641025658</c:v>
                </c:pt>
                <c:pt idx="563">
                  <c:v>972.24358974358972</c:v>
                </c:pt>
                <c:pt idx="564">
                  <c:v>1093.846153846154</c:v>
                </c:pt>
                <c:pt idx="565">
                  <c:v>1045.4967948717951</c:v>
                </c:pt>
                <c:pt idx="566">
                  <c:v>868.01282051282044</c:v>
                </c:pt>
                <c:pt idx="567">
                  <c:v>726.89102564102552</c:v>
                </c:pt>
                <c:pt idx="568">
                  <c:v>1067.6602564102566</c:v>
                </c:pt>
                <c:pt idx="569">
                  <c:v>901.18589743589746</c:v>
                </c:pt>
                <c:pt idx="570">
                  <c:v>1023.8621794871793</c:v>
                </c:pt>
                <c:pt idx="571">
                  <c:v>1012.099358974359</c:v>
                </c:pt>
                <c:pt idx="572">
                  <c:v>865.70512820512829</c:v>
                </c:pt>
                <c:pt idx="573">
                  <c:v>1008.9423076923076</c:v>
                </c:pt>
                <c:pt idx="574">
                  <c:v>836.66666666666663</c:v>
                </c:pt>
                <c:pt idx="575">
                  <c:v>845.64102564102564</c:v>
                </c:pt>
                <c:pt idx="576">
                  <c:v>863.34935897435901</c:v>
                </c:pt>
                <c:pt idx="577">
                  <c:v>886.08974358974353</c:v>
                </c:pt>
                <c:pt idx="578">
                  <c:v>767.03525641025647</c:v>
                </c:pt>
                <c:pt idx="579">
                  <c:v>664.0224358974358</c:v>
                </c:pt>
                <c:pt idx="580">
                  <c:v>751.45833333333348</c:v>
                </c:pt>
                <c:pt idx="581">
                  <c:v>691.79487179487194</c:v>
                </c:pt>
                <c:pt idx="582">
                  <c:v>409.40705128205127</c:v>
                </c:pt>
                <c:pt idx="583">
                  <c:v>367.14743589743597</c:v>
                </c:pt>
                <c:pt idx="584">
                  <c:v>367.01923076923072</c:v>
                </c:pt>
                <c:pt idx="585">
                  <c:v>435.08012820512823</c:v>
                </c:pt>
                <c:pt idx="586">
                  <c:v>387.54807692307691</c:v>
                </c:pt>
                <c:pt idx="587">
                  <c:v>299.47115384615375</c:v>
                </c:pt>
                <c:pt idx="588">
                  <c:v>184.26282051282055</c:v>
                </c:pt>
                <c:pt idx="589">
                  <c:v>127.91666666666669</c:v>
                </c:pt>
                <c:pt idx="590">
                  <c:v>74.791666666666686</c:v>
                </c:pt>
                <c:pt idx="591">
                  <c:v>45.144230769230774</c:v>
                </c:pt>
                <c:pt idx="592">
                  <c:v>29.871794871794872</c:v>
                </c:pt>
                <c:pt idx="593">
                  <c:v>12.70833333333333</c:v>
                </c:pt>
                <c:pt idx="594">
                  <c:v>2.9166666666666661</c:v>
                </c:pt>
                <c:pt idx="595">
                  <c:v>-0.27243589743589747</c:v>
                </c:pt>
                <c:pt idx="596">
                  <c:v>-0.72115384615384626</c:v>
                </c:pt>
                <c:pt idx="597">
                  <c:v>-0.97756410256410264</c:v>
                </c:pt>
                <c:pt idx="598">
                  <c:v>-1.1057692307692306</c:v>
                </c:pt>
                <c:pt idx="599">
                  <c:v>-1.0897435897435901</c:v>
                </c:pt>
                <c:pt idx="600">
                  <c:v>-1.0897435897435901</c:v>
                </c:pt>
                <c:pt idx="601">
                  <c:v>-1.1057692307692306</c:v>
                </c:pt>
                <c:pt idx="602">
                  <c:v>-1.0737179487179487</c:v>
                </c:pt>
                <c:pt idx="603">
                  <c:v>-1.0897435897435901</c:v>
                </c:pt>
                <c:pt idx="604">
                  <c:v>-1.1378205128205128</c:v>
                </c:pt>
                <c:pt idx="605">
                  <c:v>-1.2179487179487178</c:v>
                </c:pt>
                <c:pt idx="606">
                  <c:v>-1.3141025641025643</c:v>
                </c:pt>
                <c:pt idx="607">
                  <c:v>-1.634615384615385</c:v>
                </c:pt>
                <c:pt idx="608">
                  <c:v>-1.987179487179487</c:v>
                </c:pt>
                <c:pt idx="609">
                  <c:v>-1.6666666666666665</c:v>
                </c:pt>
                <c:pt idx="610">
                  <c:v>-1.3141025641025643</c:v>
                </c:pt>
                <c:pt idx="611">
                  <c:v>-1.2019230769230766</c:v>
                </c:pt>
                <c:pt idx="612">
                  <c:v>-1.2019230769230766</c:v>
                </c:pt>
                <c:pt idx="613">
                  <c:v>-1.2339743589743586</c:v>
                </c:pt>
                <c:pt idx="614">
                  <c:v>-1.266025641025641</c:v>
                </c:pt>
                <c:pt idx="615">
                  <c:v>-1.3782051282051284</c:v>
                </c:pt>
                <c:pt idx="616">
                  <c:v>-1.4583333333333333</c:v>
                </c:pt>
                <c:pt idx="617">
                  <c:v>-1.5064102564102564</c:v>
                </c:pt>
                <c:pt idx="618">
                  <c:v>-1.634615384615385</c:v>
                </c:pt>
                <c:pt idx="619">
                  <c:v>-1.8108974358974359</c:v>
                </c:pt>
                <c:pt idx="620">
                  <c:v>-2.1634615384615397</c:v>
                </c:pt>
                <c:pt idx="621">
                  <c:v>-2.2756410256410251</c:v>
                </c:pt>
                <c:pt idx="622">
                  <c:v>-2.7884615384615392</c:v>
                </c:pt>
                <c:pt idx="623">
                  <c:v>-3.0128205128205132</c:v>
                </c:pt>
                <c:pt idx="624">
                  <c:v>-2.9326923076923079</c:v>
                </c:pt>
                <c:pt idx="625">
                  <c:v>-2.7564102564102568</c:v>
                </c:pt>
                <c:pt idx="626">
                  <c:v>-2.8685897435897436</c:v>
                </c:pt>
                <c:pt idx="627">
                  <c:v>-3.0128205128205132</c:v>
                </c:pt>
                <c:pt idx="628">
                  <c:v>-3.125</c:v>
                </c:pt>
                <c:pt idx="629">
                  <c:v>-3.141025641025641</c:v>
                </c:pt>
                <c:pt idx="630">
                  <c:v>-3.1891025641025648</c:v>
                </c:pt>
                <c:pt idx="631">
                  <c:v>-3.0288461538461537</c:v>
                </c:pt>
                <c:pt idx="632">
                  <c:v>-3.125</c:v>
                </c:pt>
                <c:pt idx="633">
                  <c:v>-3.3173076923076925</c:v>
                </c:pt>
                <c:pt idx="634">
                  <c:v>-3.6057692307692304</c:v>
                </c:pt>
                <c:pt idx="635">
                  <c:v>-3.3173076923076925</c:v>
                </c:pt>
                <c:pt idx="636">
                  <c:v>-3.2532051282051282</c:v>
                </c:pt>
                <c:pt idx="637">
                  <c:v>-3.2371794871794872</c:v>
                </c:pt>
                <c:pt idx="638">
                  <c:v>-3.2532051282051282</c:v>
                </c:pt>
                <c:pt idx="639">
                  <c:v>-3.3653846153846154</c:v>
                </c:pt>
                <c:pt idx="640">
                  <c:v>-3.6858974358974361</c:v>
                </c:pt>
                <c:pt idx="641">
                  <c:v>-3.6858974358974361</c:v>
                </c:pt>
                <c:pt idx="642">
                  <c:v>-3.6378205128205137</c:v>
                </c:pt>
                <c:pt idx="643">
                  <c:v>-3.7339743589743599</c:v>
                </c:pt>
                <c:pt idx="644">
                  <c:v>-3.75</c:v>
                </c:pt>
                <c:pt idx="645">
                  <c:v>-3.7660256410256414</c:v>
                </c:pt>
                <c:pt idx="646">
                  <c:v>-3.7660256410256414</c:v>
                </c:pt>
                <c:pt idx="647">
                  <c:v>-3.6378205128205137</c:v>
                </c:pt>
                <c:pt idx="648">
                  <c:v>-3.0448717948717952</c:v>
                </c:pt>
                <c:pt idx="649">
                  <c:v>-2.692307692307693</c:v>
                </c:pt>
                <c:pt idx="650">
                  <c:v>-2.3717948717948718</c:v>
                </c:pt>
                <c:pt idx="651">
                  <c:v>-1.987179487179487</c:v>
                </c:pt>
                <c:pt idx="652">
                  <c:v>-1.7307692307692306</c:v>
                </c:pt>
                <c:pt idx="653">
                  <c:v>-1.7467948717948718</c:v>
                </c:pt>
                <c:pt idx="654">
                  <c:v>-1.8589743589743588</c:v>
                </c:pt>
                <c:pt idx="655">
                  <c:v>-2.0192307692307687</c:v>
                </c:pt>
                <c:pt idx="656">
                  <c:v>-2.1634615384615397</c:v>
                </c:pt>
                <c:pt idx="657">
                  <c:v>-2.4198717948717947</c:v>
                </c:pt>
                <c:pt idx="658">
                  <c:v>-2.4358974358974361</c:v>
                </c:pt>
                <c:pt idx="659">
                  <c:v>-2.2275641025641031</c:v>
                </c:pt>
                <c:pt idx="660">
                  <c:v>-2.0833333333333339</c:v>
                </c:pt>
                <c:pt idx="661">
                  <c:v>-1.8910256410256412</c:v>
                </c:pt>
                <c:pt idx="662">
                  <c:v>-1.7948717948717947</c:v>
                </c:pt>
                <c:pt idx="663">
                  <c:v>-1.778846153846154</c:v>
                </c:pt>
                <c:pt idx="664">
                  <c:v>-1.7948717948717947</c:v>
                </c:pt>
                <c:pt idx="665">
                  <c:v>-1.778846153846154</c:v>
                </c:pt>
                <c:pt idx="666">
                  <c:v>-1.778846153846154</c:v>
                </c:pt>
                <c:pt idx="667">
                  <c:v>-1.778846153846154</c:v>
                </c:pt>
                <c:pt idx="668">
                  <c:v>-2.0192307692307687</c:v>
                </c:pt>
                <c:pt idx="669">
                  <c:v>-2.339743589743589</c:v>
                </c:pt>
                <c:pt idx="670">
                  <c:v>-2.2756410256410251</c:v>
                </c:pt>
                <c:pt idx="671">
                  <c:v>-1.1378205128205128</c:v>
                </c:pt>
                <c:pt idx="672">
                  <c:v>2.8365384615384612</c:v>
                </c:pt>
                <c:pt idx="673">
                  <c:v>10.448717948717949</c:v>
                </c:pt>
                <c:pt idx="674">
                  <c:v>23.493589743589737</c:v>
                </c:pt>
                <c:pt idx="675">
                  <c:v>38.637820512820504</c:v>
                </c:pt>
                <c:pt idx="676">
                  <c:v>49.29487179487181</c:v>
                </c:pt>
                <c:pt idx="677">
                  <c:v>64.807692307692292</c:v>
                </c:pt>
                <c:pt idx="678">
                  <c:v>76.169871794871767</c:v>
                </c:pt>
                <c:pt idx="679">
                  <c:v>70.176282051282058</c:v>
                </c:pt>
                <c:pt idx="680">
                  <c:v>97.435897435897431</c:v>
                </c:pt>
                <c:pt idx="681">
                  <c:v>130.52884615384619</c:v>
                </c:pt>
                <c:pt idx="682">
                  <c:v>169.47115384615381</c:v>
                </c:pt>
                <c:pt idx="683">
                  <c:v>223.01282051282055</c:v>
                </c:pt>
                <c:pt idx="684">
                  <c:v>312.14743589743597</c:v>
                </c:pt>
                <c:pt idx="685">
                  <c:v>274.43910256410254</c:v>
                </c:pt>
                <c:pt idx="686">
                  <c:v>413.63782051282061</c:v>
                </c:pt>
                <c:pt idx="687">
                  <c:v>620.73717948717956</c:v>
                </c:pt>
                <c:pt idx="688">
                  <c:v>679.18269230769261</c:v>
                </c:pt>
                <c:pt idx="689">
                  <c:v>766.95512820512806</c:v>
                </c:pt>
                <c:pt idx="690">
                  <c:v>861.5224358974358</c:v>
                </c:pt>
                <c:pt idx="691">
                  <c:v>883.73397435897459</c:v>
                </c:pt>
                <c:pt idx="692">
                  <c:v>919.88782051282044</c:v>
                </c:pt>
                <c:pt idx="693">
                  <c:v>1020.4326923076925</c:v>
                </c:pt>
                <c:pt idx="694">
                  <c:v>942.48397435897459</c:v>
                </c:pt>
                <c:pt idx="695">
                  <c:v>656.25</c:v>
                </c:pt>
                <c:pt idx="696">
                  <c:v>607.38782051282044</c:v>
                </c:pt>
                <c:pt idx="697">
                  <c:v>518.8782051282052</c:v>
                </c:pt>
                <c:pt idx="698">
                  <c:v>449.26282051282055</c:v>
                </c:pt>
                <c:pt idx="699">
                  <c:v>288.23717948717933</c:v>
                </c:pt>
                <c:pt idx="700">
                  <c:v>276.36217948717939</c:v>
                </c:pt>
                <c:pt idx="701">
                  <c:v>179.43910256410251</c:v>
                </c:pt>
                <c:pt idx="702">
                  <c:v>129.96794871794876</c:v>
                </c:pt>
                <c:pt idx="703">
                  <c:v>58.782051282051285</c:v>
                </c:pt>
                <c:pt idx="704">
                  <c:v>60.080128205128212</c:v>
                </c:pt>
                <c:pt idx="705">
                  <c:v>69.775641025641022</c:v>
                </c:pt>
                <c:pt idx="706">
                  <c:v>43.942307692307686</c:v>
                </c:pt>
                <c:pt idx="707">
                  <c:v>25.400641025641026</c:v>
                </c:pt>
                <c:pt idx="708">
                  <c:v>21.346153846153843</c:v>
                </c:pt>
                <c:pt idx="709">
                  <c:v>14.375000000000004</c:v>
                </c:pt>
                <c:pt idx="710">
                  <c:v>41.730769230769241</c:v>
                </c:pt>
                <c:pt idx="711">
                  <c:v>109.48717948717952</c:v>
                </c:pt>
                <c:pt idx="712">
                  <c:v>186.98717948717956</c:v>
                </c:pt>
                <c:pt idx="713">
                  <c:v>285.27243589743591</c:v>
                </c:pt>
                <c:pt idx="714">
                  <c:v>363.47756410256414</c:v>
                </c:pt>
                <c:pt idx="715">
                  <c:v>347.32371794871784</c:v>
                </c:pt>
                <c:pt idx="716">
                  <c:v>342.91666666666674</c:v>
                </c:pt>
                <c:pt idx="717">
                  <c:v>294.34294871794879</c:v>
                </c:pt>
                <c:pt idx="718">
                  <c:v>320.41666666666674</c:v>
                </c:pt>
                <c:pt idx="719">
                  <c:v>516.60256410256397</c:v>
                </c:pt>
                <c:pt idx="720">
                  <c:v>1126.7628205128203</c:v>
                </c:pt>
                <c:pt idx="721">
                  <c:v>972.85256410256397</c:v>
                </c:pt>
                <c:pt idx="722">
                  <c:v>824.2307692307694</c:v>
                </c:pt>
                <c:pt idx="723">
                  <c:v>725.49679487179492</c:v>
                </c:pt>
                <c:pt idx="724">
                  <c:v>658.01282051282044</c:v>
                </c:pt>
                <c:pt idx="725">
                  <c:v>597.67628205128221</c:v>
                </c:pt>
                <c:pt idx="726">
                  <c:v>539.75961538461536</c:v>
                </c:pt>
                <c:pt idx="727">
                  <c:v>332.91666666666674</c:v>
                </c:pt>
                <c:pt idx="728">
                  <c:v>367.16346153846166</c:v>
                </c:pt>
                <c:pt idx="729">
                  <c:v>335.94551282051276</c:v>
                </c:pt>
                <c:pt idx="730">
                  <c:v>295.73717948717933</c:v>
                </c:pt>
                <c:pt idx="731">
                  <c:v>258.89423076923072</c:v>
                </c:pt>
                <c:pt idx="732">
                  <c:v>207.40384615384616</c:v>
                </c:pt>
                <c:pt idx="733">
                  <c:v>155.14423076923075</c:v>
                </c:pt>
                <c:pt idx="734">
                  <c:v>93.669871794871767</c:v>
                </c:pt>
                <c:pt idx="735">
                  <c:v>43.413461538461533</c:v>
                </c:pt>
                <c:pt idx="736">
                  <c:v>26.25</c:v>
                </c:pt>
                <c:pt idx="737">
                  <c:v>14.471153846153847</c:v>
                </c:pt>
                <c:pt idx="738">
                  <c:v>4.7916666666666679</c:v>
                </c:pt>
                <c:pt idx="739">
                  <c:v>9.6153846153846215E-2</c:v>
                </c:pt>
                <c:pt idx="740">
                  <c:v>-1.362179487179487</c:v>
                </c:pt>
                <c:pt idx="741">
                  <c:v>-1.6666666666666665</c:v>
                </c:pt>
                <c:pt idx="742">
                  <c:v>-1.7467948717948718</c:v>
                </c:pt>
                <c:pt idx="743">
                  <c:v>-2.339743589743589</c:v>
                </c:pt>
                <c:pt idx="744">
                  <c:v>-3.125</c:v>
                </c:pt>
                <c:pt idx="745">
                  <c:v>-3.2211538461538467</c:v>
                </c:pt>
                <c:pt idx="746">
                  <c:v>-3.2051282051282053</c:v>
                </c:pt>
                <c:pt idx="747">
                  <c:v>-3.2211538461538467</c:v>
                </c:pt>
                <c:pt idx="748">
                  <c:v>-3.2852564102564106</c:v>
                </c:pt>
                <c:pt idx="749">
                  <c:v>-3.6057692307692304</c:v>
                </c:pt>
                <c:pt idx="750">
                  <c:v>-3.541666666666667</c:v>
                </c:pt>
                <c:pt idx="751">
                  <c:v>-3.3493589743589736</c:v>
                </c:pt>
                <c:pt idx="752">
                  <c:v>-3.6217948717948723</c:v>
                </c:pt>
                <c:pt idx="753">
                  <c:v>-3.7660256410256414</c:v>
                </c:pt>
                <c:pt idx="754">
                  <c:v>-3.9102564102564097</c:v>
                </c:pt>
                <c:pt idx="755">
                  <c:v>-3.8301282051282053</c:v>
                </c:pt>
                <c:pt idx="756">
                  <c:v>-3.6217948717948723</c:v>
                </c:pt>
                <c:pt idx="757">
                  <c:v>-3.4935897435897436</c:v>
                </c:pt>
                <c:pt idx="758">
                  <c:v>-3.589743589743589</c:v>
                </c:pt>
                <c:pt idx="759">
                  <c:v>-3.333333333333333</c:v>
                </c:pt>
                <c:pt idx="760">
                  <c:v>-3.2532051282051282</c:v>
                </c:pt>
                <c:pt idx="761">
                  <c:v>-3.2211538461538467</c:v>
                </c:pt>
                <c:pt idx="762">
                  <c:v>-3.2051282051282053</c:v>
                </c:pt>
                <c:pt idx="763">
                  <c:v>-3.2532051282051282</c:v>
                </c:pt>
                <c:pt idx="764">
                  <c:v>-3.7019230769230775</c:v>
                </c:pt>
                <c:pt idx="765">
                  <c:v>-3.7339743589743599</c:v>
                </c:pt>
                <c:pt idx="766">
                  <c:v>-4.022435897435896</c:v>
                </c:pt>
                <c:pt idx="767">
                  <c:v>-4.2948717948717956</c:v>
                </c:pt>
                <c:pt idx="768">
                  <c:v>-5.2724358974358969</c:v>
                </c:pt>
                <c:pt idx="769">
                  <c:v>-5.4166666666666679</c:v>
                </c:pt>
                <c:pt idx="770">
                  <c:v>-5.3525641025641031</c:v>
                </c:pt>
                <c:pt idx="771">
                  <c:v>-5.3525641025641031</c:v>
                </c:pt>
                <c:pt idx="772">
                  <c:v>-5.3044871794871788</c:v>
                </c:pt>
                <c:pt idx="773">
                  <c:v>-5.3205128205128194</c:v>
                </c:pt>
                <c:pt idx="774">
                  <c:v>-5.2724358974358969</c:v>
                </c:pt>
                <c:pt idx="775">
                  <c:v>-4.9839743589743586</c:v>
                </c:pt>
                <c:pt idx="776">
                  <c:v>-4.8717948717948723</c:v>
                </c:pt>
                <c:pt idx="777">
                  <c:v>-4.5032051282051295</c:v>
                </c:pt>
                <c:pt idx="778">
                  <c:v>-4.3429487179487172</c:v>
                </c:pt>
                <c:pt idx="779">
                  <c:v>-4.3108974358974361</c:v>
                </c:pt>
                <c:pt idx="780">
                  <c:v>-4.2788461538461551</c:v>
                </c:pt>
                <c:pt idx="781">
                  <c:v>-4.2948717948717956</c:v>
                </c:pt>
                <c:pt idx="782">
                  <c:v>-4.2948717948717956</c:v>
                </c:pt>
                <c:pt idx="783">
                  <c:v>-4.2788461538461551</c:v>
                </c:pt>
                <c:pt idx="784">
                  <c:v>-4.2788461538461551</c:v>
                </c:pt>
                <c:pt idx="785">
                  <c:v>-4.2628205128205119</c:v>
                </c:pt>
                <c:pt idx="786">
                  <c:v>-4.2307692307692317</c:v>
                </c:pt>
                <c:pt idx="787">
                  <c:v>-4.2628205128205119</c:v>
                </c:pt>
                <c:pt idx="788">
                  <c:v>-4.3910256410256405</c:v>
                </c:pt>
                <c:pt idx="789">
                  <c:v>-4.2948717948717956</c:v>
                </c:pt>
                <c:pt idx="790">
                  <c:v>-4.1987179487179471</c:v>
                </c:pt>
                <c:pt idx="791">
                  <c:v>-4.2307692307692317</c:v>
                </c:pt>
                <c:pt idx="792">
                  <c:v>-3.974358974358974</c:v>
                </c:pt>
                <c:pt idx="793">
                  <c:v>-3.5576923076923084</c:v>
                </c:pt>
                <c:pt idx="794">
                  <c:v>-3.2051282051282053</c:v>
                </c:pt>
                <c:pt idx="795">
                  <c:v>-2.2115384615384617</c:v>
                </c:pt>
                <c:pt idx="796">
                  <c:v>-1.6506410256410262</c:v>
                </c:pt>
                <c:pt idx="797">
                  <c:v>-1.1217948717948718</c:v>
                </c:pt>
                <c:pt idx="798">
                  <c:v>-1.0897435897435901</c:v>
                </c:pt>
                <c:pt idx="799">
                  <c:v>-1.1378205128205128</c:v>
                </c:pt>
                <c:pt idx="800">
                  <c:v>-1.1378205128205128</c:v>
                </c:pt>
                <c:pt idx="801">
                  <c:v>-1.3461538461538465</c:v>
                </c:pt>
                <c:pt idx="802">
                  <c:v>-1.6826923076923077</c:v>
                </c:pt>
                <c:pt idx="803">
                  <c:v>-1.5865384615384617</c:v>
                </c:pt>
                <c:pt idx="804">
                  <c:v>-1.2820512820512822</c:v>
                </c:pt>
                <c:pt idx="805">
                  <c:v>-1.2820512820512822</c:v>
                </c:pt>
                <c:pt idx="806">
                  <c:v>-1.6185897435897438</c:v>
                </c:pt>
                <c:pt idx="807">
                  <c:v>-1.6987179487179489</c:v>
                </c:pt>
                <c:pt idx="808">
                  <c:v>-1.7948717948717947</c:v>
                </c:pt>
                <c:pt idx="809">
                  <c:v>-1.8269230769230769</c:v>
                </c:pt>
                <c:pt idx="810">
                  <c:v>-1.7307692307692306</c:v>
                </c:pt>
                <c:pt idx="811">
                  <c:v>-1.1698717948717949</c:v>
                </c:pt>
                <c:pt idx="812">
                  <c:v>-1.1057692307692306</c:v>
                </c:pt>
                <c:pt idx="813">
                  <c:v>-1.0737179487179487</c:v>
                </c:pt>
                <c:pt idx="814">
                  <c:v>-0.84935897435897445</c:v>
                </c:pt>
                <c:pt idx="815">
                  <c:v>1.5384615384615385</c:v>
                </c:pt>
                <c:pt idx="816">
                  <c:v>8.2051282051282062</c:v>
                </c:pt>
                <c:pt idx="817">
                  <c:v>21.233974358974358</c:v>
                </c:pt>
                <c:pt idx="818">
                  <c:v>36.923076923076934</c:v>
                </c:pt>
                <c:pt idx="819">
                  <c:v>53.269230769230766</c:v>
                </c:pt>
                <c:pt idx="820">
                  <c:v>82.628205128205138</c:v>
                </c:pt>
                <c:pt idx="821">
                  <c:v>133.46153846153848</c:v>
                </c:pt>
                <c:pt idx="822">
                  <c:v>275.80128205128199</c:v>
                </c:pt>
                <c:pt idx="823">
                  <c:v>324.80769230769226</c:v>
                </c:pt>
                <c:pt idx="824">
                  <c:v>360.83333333333331</c:v>
                </c:pt>
                <c:pt idx="825">
                  <c:v>386.93910256410248</c:v>
                </c:pt>
                <c:pt idx="826">
                  <c:v>478.23717948717933</c:v>
                </c:pt>
                <c:pt idx="827">
                  <c:v>470.52884615384625</c:v>
                </c:pt>
                <c:pt idx="828">
                  <c:v>513.78205128205138</c:v>
                </c:pt>
                <c:pt idx="829">
                  <c:v>550.12820512820508</c:v>
                </c:pt>
                <c:pt idx="830">
                  <c:v>663.41346153846155</c:v>
                </c:pt>
                <c:pt idx="831">
                  <c:v>572.06730769230762</c:v>
                </c:pt>
                <c:pt idx="832">
                  <c:v>506.50641025641022</c:v>
                </c:pt>
                <c:pt idx="833">
                  <c:v>666.26602564102552</c:v>
                </c:pt>
                <c:pt idx="834">
                  <c:v>635.7532051282052</c:v>
                </c:pt>
                <c:pt idx="835">
                  <c:v>682.99679487179492</c:v>
                </c:pt>
                <c:pt idx="836">
                  <c:v>595.99358974358972</c:v>
                </c:pt>
                <c:pt idx="837">
                  <c:v>567.94871794871801</c:v>
                </c:pt>
                <c:pt idx="838">
                  <c:v>498.36538461538458</c:v>
                </c:pt>
                <c:pt idx="839">
                  <c:v>412.33974358974365</c:v>
                </c:pt>
                <c:pt idx="840">
                  <c:v>362.7403846153847</c:v>
                </c:pt>
                <c:pt idx="841">
                  <c:v>384.51923076923072</c:v>
                </c:pt>
                <c:pt idx="842">
                  <c:v>301.42628205128193</c:v>
                </c:pt>
                <c:pt idx="843">
                  <c:v>261.7147435897437</c:v>
                </c:pt>
                <c:pt idx="844">
                  <c:v>273.28525641025635</c:v>
                </c:pt>
                <c:pt idx="845">
                  <c:v>346.7467948717948</c:v>
                </c:pt>
                <c:pt idx="846">
                  <c:v>454.80769230769226</c:v>
                </c:pt>
                <c:pt idx="847">
                  <c:v>502.96474358974376</c:v>
                </c:pt>
                <c:pt idx="848">
                  <c:v>594.375</c:v>
                </c:pt>
                <c:pt idx="849">
                  <c:v>543.9262820512821</c:v>
                </c:pt>
                <c:pt idx="850">
                  <c:v>546.79487179487194</c:v>
                </c:pt>
                <c:pt idx="851">
                  <c:v>529.47115384615392</c:v>
                </c:pt>
                <c:pt idx="852">
                  <c:v>479.66346153846172</c:v>
                </c:pt>
                <c:pt idx="853">
                  <c:v>493.89423076923083</c:v>
                </c:pt>
                <c:pt idx="854">
                  <c:v>475.84935897435901</c:v>
                </c:pt>
                <c:pt idx="855">
                  <c:v>469.77564102564111</c:v>
                </c:pt>
                <c:pt idx="856">
                  <c:v>400.65705128205138</c:v>
                </c:pt>
                <c:pt idx="857">
                  <c:v>419.87179487179486</c:v>
                </c:pt>
                <c:pt idx="858">
                  <c:v>543.28525641025635</c:v>
                </c:pt>
                <c:pt idx="859">
                  <c:v>506.26602564102569</c:v>
                </c:pt>
                <c:pt idx="860">
                  <c:v>441.37820512820514</c:v>
                </c:pt>
                <c:pt idx="861">
                  <c:v>396.47435897435895</c:v>
                </c:pt>
                <c:pt idx="862">
                  <c:v>365.27243589743591</c:v>
                </c:pt>
                <c:pt idx="863">
                  <c:v>375.27243589743591</c:v>
                </c:pt>
                <c:pt idx="864">
                  <c:v>360.60897435897425</c:v>
                </c:pt>
                <c:pt idx="865">
                  <c:v>351.5384615384616</c:v>
                </c:pt>
                <c:pt idx="866">
                  <c:v>347.03525641025635</c:v>
                </c:pt>
                <c:pt idx="867">
                  <c:v>326.7467948717948</c:v>
                </c:pt>
                <c:pt idx="868">
                  <c:v>356.89102564102564</c:v>
                </c:pt>
                <c:pt idx="869">
                  <c:v>374.34294871794879</c:v>
                </c:pt>
                <c:pt idx="870">
                  <c:v>477.99679487179475</c:v>
                </c:pt>
                <c:pt idx="871">
                  <c:v>628.3012820512821</c:v>
                </c:pt>
                <c:pt idx="872">
                  <c:v>288.63782051282055</c:v>
                </c:pt>
                <c:pt idx="873">
                  <c:v>141.57051282051279</c:v>
                </c:pt>
                <c:pt idx="874">
                  <c:v>148.79807692307693</c:v>
                </c:pt>
                <c:pt idx="875">
                  <c:v>100.24038461538461</c:v>
                </c:pt>
                <c:pt idx="876">
                  <c:v>90.929487179487168</c:v>
                </c:pt>
                <c:pt idx="877">
                  <c:v>57.083333333333336</c:v>
                </c:pt>
                <c:pt idx="878">
                  <c:v>41.506410256410255</c:v>
                </c:pt>
                <c:pt idx="879">
                  <c:v>20.576923076923077</c:v>
                </c:pt>
                <c:pt idx="880">
                  <c:v>10.817307692307693</c:v>
                </c:pt>
                <c:pt idx="881">
                  <c:v>3.8461538461538454</c:v>
                </c:pt>
                <c:pt idx="882">
                  <c:v>0.86538461538461553</c:v>
                </c:pt>
                <c:pt idx="883">
                  <c:v>-0.35256410256410264</c:v>
                </c:pt>
                <c:pt idx="884">
                  <c:v>-0.54487179487179493</c:v>
                </c:pt>
                <c:pt idx="885">
                  <c:v>-0.54487179487179493</c:v>
                </c:pt>
                <c:pt idx="886">
                  <c:v>-0.54487179487179493</c:v>
                </c:pt>
                <c:pt idx="887">
                  <c:v>-0.54487179487179493</c:v>
                </c:pt>
                <c:pt idx="888">
                  <c:v>-0.54487179487179493</c:v>
                </c:pt>
                <c:pt idx="889">
                  <c:v>-0.54487179487179493</c:v>
                </c:pt>
                <c:pt idx="890">
                  <c:v>-0.54487179487179493</c:v>
                </c:pt>
                <c:pt idx="891">
                  <c:v>-0.54487179487179493</c:v>
                </c:pt>
                <c:pt idx="892">
                  <c:v>-0.54487179487179493</c:v>
                </c:pt>
                <c:pt idx="893">
                  <c:v>-0.52884615384615374</c:v>
                </c:pt>
                <c:pt idx="894">
                  <c:v>-0.54487179487179493</c:v>
                </c:pt>
                <c:pt idx="895">
                  <c:v>-0.54487179487179493</c:v>
                </c:pt>
                <c:pt idx="896">
                  <c:v>-0.52884615384615374</c:v>
                </c:pt>
                <c:pt idx="897">
                  <c:v>-0.52884615384615374</c:v>
                </c:pt>
                <c:pt idx="898">
                  <c:v>-0.52884615384615374</c:v>
                </c:pt>
                <c:pt idx="899">
                  <c:v>-0.52884615384615374</c:v>
                </c:pt>
                <c:pt idx="900">
                  <c:v>-0.54487179487179493</c:v>
                </c:pt>
                <c:pt idx="901">
                  <c:v>-0.52884615384615374</c:v>
                </c:pt>
                <c:pt idx="902">
                  <c:v>-0.54487179487179493</c:v>
                </c:pt>
                <c:pt idx="903">
                  <c:v>-0.52884615384615374</c:v>
                </c:pt>
                <c:pt idx="904">
                  <c:v>-0.54487179487179493</c:v>
                </c:pt>
                <c:pt idx="905">
                  <c:v>-0.54487179487179493</c:v>
                </c:pt>
                <c:pt idx="906">
                  <c:v>-0.52884615384615374</c:v>
                </c:pt>
                <c:pt idx="907">
                  <c:v>-0.52884615384615374</c:v>
                </c:pt>
                <c:pt idx="908">
                  <c:v>-0.54487179487179493</c:v>
                </c:pt>
                <c:pt idx="909">
                  <c:v>-0.54487179487179493</c:v>
                </c:pt>
                <c:pt idx="910">
                  <c:v>-0.52884615384615374</c:v>
                </c:pt>
                <c:pt idx="911">
                  <c:v>-0.54487179487179493</c:v>
                </c:pt>
                <c:pt idx="912">
                  <c:v>-0.54487179487179493</c:v>
                </c:pt>
                <c:pt idx="913">
                  <c:v>-0.54487179487179493</c:v>
                </c:pt>
                <c:pt idx="914">
                  <c:v>-0.54487179487179493</c:v>
                </c:pt>
                <c:pt idx="915">
                  <c:v>-0.54487179487179493</c:v>
                </c:pt>
                <c:pt idx="916">
                  <c:v>-0.54487179487179493</c:v>
                </c:pt>
                <c:pt idx="917">
                  <c:v>-0.54487179487179493</c:v>
                </c:pt>
                <c:pt idx="918">
                  <c:v>-0.5608974358974359</c:v>
                </c:pt>
                <c:pt idx="919">
                  <c:v>-0.5608974358974359</c:v>
                </c:pt>
                <c:pt idx="920">
                  <c:v>-0.54487179487179493</c:v>
                </c:pt>
                <c:pt idx="921">
                  <c:v>-0.62500000000000011</c:v>
                </c:pt>
                <c:pt idx="922">
                  <c:v>-0.67307692307692313</c:v>
                </c:pt>
                <c:pt idx="923">
                  <c:v>-0.8814102564102565</c:v>
                </c:pt>
                <c:pt idx="924">
                  <c:v>-1.0096153846153846</c:v>
                </c:pt>
                <c:pt idx="925">
                  <c:v>-1.0737179487179487</c:v>
                </c:pt>
                <c:pt idx="926">
                  <c:v>-1.0737179487179487</c:v>
                </c:pt>
                <c:pt idx="927">
                  <c:v>-1.2339743589743586</c:v>
                </c:pt>
                <c:pt idx="928">
                  <c:v>-1.2980769230769234</c:v>
                </c:pt>
                <c:pt idx="929">
                  <c:v>-1.0897435897435901</c:v>
                </c:pt>
                <c:pt idx="930">
                  <c:v>-1.0737179487179487</c:v>
                </c:pt>
                <c:pt idx="931">
                  <c:v>-1.0576923076923075</c:v>
                </c:pt>
                <c:pt idx="932">
                  <c:v>-1.0576923076923075</c:v>
                </c:pt>
                <c:pt idx="933">
                  <c:v>-1.0897435897435901</c:v>
                </c:pt>
                <c:pt idx="934">
                  <c:v>-1.25</c:v>
                </c:pt>
                <c:pt idx="935">
                  <c:v>-1.3461538461538465</c:v>
                </c:pt>
                <c:pt idx="936">
                  <c:v>-1.153846153846154</c:v>
                </c:pt>
                <c:pt idx="937">
                  <c:v>-1.0897435897435901</c:v>
                </c:pt>
                <c:pt idx="938">
                  <c:v>-1.0737179487179487</c:v>
                </c:pt>
                <c:pt idx="939">
                  <c:v>-1.0737179487179487</c:v>
                </c:pt>
                <c:pt idx="940">
                  <c:v>-1.0737179487179487</c:v>
                </c:pt>
                <c:pt idx="941">
                  <c:v>-1.0576923076923075</c:v>
                </c:pt>
                <c:pt idx="942">
                  <c:v>-1.0737179487179487</c:v>
                </c:pt>
                <c:pt idx="943">
                  <c:v>-1.0737179487179487</c:v>
                </c:pt>
                <c:pt idx="944">
                  <c:v>-1.0737179487179487</c:v>
                </c:pt>
                <c:pt idx="945">
                  <c:v>-1.0737179487179487</c:v>
                </c:pt>
                <c:pt idx="946">
                  <c:v>-1.0897435897435901</c:v>
                </c:pt>
                <c:pt idx="947">
                  <c:v>-1.2339743589743586</c:v>
                </c:pt>
                <c:pt idx="948">
                  <c:v>-1.8269230769230769</c:v>
                </c:pt>
                <c:pt idx="949">
                  <c:v>-2.099358974358974</c:v>
                </c:pt>
                <c:pt idx="950">
                  <c:v>-2.1634615384615397</c:v>
                </c:pt>
                <c:pt idx="951">
                  <c:v>-2.3717948717948718</c:v>
                </c:pt>
                <c:pt idx="952">
                  <c:v>-2.8685897435897436</c:v>
                </c:pt>
                <c:pt idx="953">
                  <c:v>-3.1891025641025648</c:v>
                </c:pt>
                <c:pt idx="954">
                  <c:v>-3.1891025641025648</c:v>
                </c:pt>
                <c:pt idx="955">
                  <c:v>-2.9647435897435894</c:v>
                </c:pt>
                <c:pt idx="956">
                  <c:v>-2.9166666666666661</c:v>
                </c:pt>
                <c:pt idx="957">
                  <c:v>-2.9166666666666661</c:v>
                </c:pt>
                <c:pt idx="958">
                  <c:v>-2.1153846153846154</c:v>
                </c:pt>
                <c:pt idx="959">
                  <c:v>1.3942307692307696</c:v>
                </c:pt>
                <c:pt idx="960">
                  <c:v>10.625</c:v>
                </c:pt>
                <c:pt idx="961">
                  <c:v>24.342948717948723</c:v>
                </c:pt>
                <c:pt idx="962">
                  <c:v>40.512820512820504</c:v>
                </c:pt>
                <c:pt idx="963">
                  <c:v>69.374999999999986</c:v>
                </c:pt>
                <c:pt idx="964">
                  <c:v>151.26602564102561</c:v>
                </c:pt>
                <c:pt idx="965">
                  <c:v>214.72756410256412</c:v>
                </c:pt>
                <c:pt idx="966">
                  <c:v>265.35256410256414</c:v>
                </c:pt>
                <c:pt idx="967">
                  <c:v>312.48397435897419</c:v>
                </c:pt>
                <c:pt idx="968">
                  <c:v>365.11217948717939</c:v>
                </c:pt>
                <c:pt idx="969">
                  <c:v>421.02564102564111</c:v>
                </c:pt>
                <c:pt idx="970">
                  <c:v>477.03525641025635</c:v>
                </c:pt>
                <c:pt idx="971">
                  <c:v>532.53205128205127</c:v>
                </c:pt>
                <c:pt idx="972">
                  <c:v>590.01602564102552</c:v>
                </c:pt>
                <c:pt idx="973">
                  <c:v>643.57371794871813</c:v>
                </c:pt>
                <c:pt idx="974">
                  <c:v>696.37820512820508</c:v>
                </c:pt>
                <c:pt idx="975">
                  <c:v>746.61858974358984</c:v>
                </c:pt>
                <c:pt idx="976">
                  <c:v>795.01602564102552</c:v>
                </c:pt>
                <c:pt idx="977">
                  <c:v>840.14423076923083</c:v>
                </c:pt>
                <c:pt idx="978">
                  <c:v>820.70512820512829</c:v>
                </c:pt>
                <c:pt idx="979">
                  <c:v>897.56410256410265</c:v>
                </c:pt>
                <c:pt idx="980">
                  <c:v>605.99358974358972</c:v>
                </c:pt>
                <c:pt idx="981">
                  <c:v>792.21153846153845</c:v>
                </c:pt>
                <c:pt idx="982">
                  <c:v>1084.0705128205127</c:v>
                </c:pt>
                <c:pt idx="983">
                  <c:v>1059.1025641025644</c:v>
                </c:pt>
                <c:pt idx="984">
                  <c:v>415.54487179487182</c:v>
                </c:pt>
                <c:pt idx="985">
                  <c:v>433.36538461538458</c:v>
                </c:pt>
                <c:pt idx="986">
                  <c:v>1147.5801282051279</c:v>
                </c:pt>
                <c:pt idx="987">
                  <c:v>1225.0801282051279</c:v>
                </c:pt>
                <c:pt idx="988">
                  <c:v>1359.2307692307695</c:v>
                </c:pt>
                <c:pt idx="989">
                  <c:v>1204.6314102564097</c:v>
                </c:pt>
                <c:pt idx="990">
                  <c:v>1311.875</c:v>
                </c:pt>
                <c:pt idx="991">
                  <c:v>1199.1666666666665</c:v>
                </c:pt>
                <c:pt idx="992">
                  <c:v>990.33653846153845</c:v>
                </c:pt>
                <c:pt idx="993">
                  <c:v>1276.0256410256411</c:v>
                </c:pt>
                <c:pt idx="994">
                  <c:v>1199.2628205128203</c:v>
                </c:pt>
                <c:pt idx="995">
                  <c:v>1252.3397435897436</c:v>
                </c:pt>
                <c:pt idx="996">
                  <c:v>1459.3108974358975</c:v>
                </c:pt>
                <c:pt idx="997">
                  <c:v>1431.8429487179483</c:v>
                </c:pt>
                <c:pt idx="998">
                  <c:v>1321.6025641025642</c:v>
                </c:pt>
                <c:pt idx="999">
                  <c:v>1302.7564102564099</c:v>
                </c:pt>
                <c:pt idx="1000">
                  <c:v>1316.6185897435903</c:v>
                </c:pt>
                <c:pt idx="1001">
                  <c:v>1373.0608974358975</c:v>
                </c:pt>
                <c:pt idx="1002">
                  <c:v>1442.0192307692307</c:v>
                </c:pt>
                <c:pt idx="1003">
                  <c:v>991.77884615384642</c:v>
                </c:pt>
                <c:pt idx="1004">
                  <c:v>981.65064102564111</c:v>
                </c:pt>
                <c:pt idx="1005">
                  <c:v>435.78525641025635</c:v>
                </c:pt>
                <c:pt idx="1006">
                  <c:v>316.25</c:v>
                </c:pt>
                <c:pt idx="1007">
                  <c:v>301.18589743589746</c:v>
                </c:pt>
                <c:pt idx="1008">
                  <c:v>400.30448717948724</c:v>
                </c:pt>
                <c:pt idx="1009">
                  <c:v>373.71794871794873</c:v>
                </c:pt>
                <c:pt idx="1010">
                  <c:v>361.98717948717933</c:v>
                </c:pt>
                <c:pt idx="1011">
                  <c:v>264.48717948717933</c:v>
                </c:pt>
                <c:pt idx="1012">
                  <c:v>233.75</c:v>
                </c:pt>
                <c:pt idx="1013">
                  <c:v>234.74358974358972</c:v>
                </c:pt>
                <c:pt idx="1014">
                  <c:v>404.75961538461542</c:v>
                </c:pt>
                <c:pt idx="1015">
                  <c:v>569.72756410256397</c:v>
                </c:pt>
                <c:pt idx="1016">
                  <c:v>550.8974358974358</c:v>
                </c:pt>
                <c:pt idx="1017">
                  <c:v>516.97115384615381</c:v>
                </c:pt>
                <c:pt idx="1018">
                  <c:v>463.30128205128204</c:v>
                </c:pt>
                <c:pt idx="1019">
                  <c:v>382.7884615384616</c:v>
                </c:pt>
                <c:pt idx="1020">
                  <c:v>259.47115384615375</c:v>
                </c:pt>
                <c:pt idx="1021">
                  <c:v>190.84935897435895</c:v>
                </c:pt>
                <c:pt idx="1022">
                  <c:v>133.50961538461539</c:v>
                </c:pt>
                <c:pt idx="1023">
                  <c:v>69.038461538461505</c:v>
                </c:pt>
                <c:pt idx="1024">
                  <c:v>39.695512820512846</c:v>
                </c:pt>
                <c:pt idx="1025">
                  <c:v>19.310897435897441</c:v>
                </c:pt>
                <c:pt idx="1026">
                  <c:v>7.5480769230769225</c:v>
                </c:pt>
                <c:pt idx="1027">
                  <c:v>1.4423076923076918</c:v>
                </c:pt>
                <c:pt idx="1028">
                  <c:v>-0.52884615384615374</c:v>
                </c:pt>
                <c:pt idx="1029">
                  <c:v>-0.81730769230769251</c:v>
                </c:pt>
                <c:pt idx="1030">
                  <c:v>-0.76923076923076927</c:v>
                </c:pt>
                <c:pt idx="1031">
                  <c:v>-0.80128205128205121</c:v>
                </c:pt>
                <c:pt idx="1032">
                  <c:v>-0.80128205128205121</c:v>
                </c:pt>
                <c:pt idx="1033">
                  <c:v>-0.83333333333333337</c:v>
                </c:pt>
                <c:pt idx="1034">
                  <c:v>-0.81730769230769251</c:v>
                </c:pt>
                <c:pt idx="1035">
                  <c:v>-0.94551282051282048</c:v>
                </c:pt>
                <c:pt idx="1036">
                  <c:v>-0.94551282051282048</c:v>
                </c:pt>
                <c:pt idx="1037">
                  <c:v>-0.94551282051282048</c:v>
                </c:pt>
                <c:pt idx="1038">
                  <c:v>-0.94551282051282048</c:v>
                </c:pt>
                <c:pt idx="1039">
                  <c:v>-0.97756410256410264</c:v>
                </c:pt>
                <c:pt idx="1040">
                  <c:v>-1.0416666666666665</c:v>
                </c:pt>
                <c:pt idx="1041">
                  <c:v>-1.025641025641026</c:v>
                </c:pt>
                <c:pt idx="1042">
                  <c:v>-1.0416666666666665</c:v>
                </c:pt>
                <c:pt idx="1043">
                  <c:v>-1.025641025641026</c:v>
                </c:pt>
                <c:pt idx="1044">
                  <c:v>-1.0576923076923075</c:v>
                </c:pt>
                <c:pt idx="1045">
                  <c:v>-1.0416666666666665</c:v>
                </c:pt>
                <c:pt idx="1046">
                  <c:v>-1.0576923076923075</c:v>
                </c:pt>
                <c:pt idx="1047">
                  <c:v>-1.0416666666666665</c:v>
                </c:pt>
                <c:pt idx="1048">
                  <c:v>-1.0096153846153846</c:v>
                </c:pt>
                <c:pt idx="1049">
                  <c:v>-0.97756410256410264</c:v>
                </c:pt>
                <c:pt idx="1050">
                  <c:v>-0.92948717948717952</c:v>
                </c:pt>
                <c:pt idx="1051">
                  <c:v>-0.94551282051282048</c:v>
                </c:pt>
                <c:pt idx="1052">
                  <c:v>-0.81730769230769251</c:v>
                </c:pt>
                <c:pt idx="1053">
                  <c:v>-0.76923076923076927</c:v>
                </c:pt>
                <c:pt idx="1054">
                  <c:v>-0.86538461538461553</c:v>
                </c:pt>
                <c:pt idx="1055">
                  <c:v>-0.8814102564102565</c:v>
                </c:pt>
                <c:pt idx="1056">
                  <c:v>-0.83333333333333337</c:v>
                </c:pt>
                <c:pt idx="1057">
                  <c:v>-0.86538461538461553</c:v>
                </c:pt>
                <c:pt idx="1058">
                  <c:v>-0.84935897435897445</c:v>
                </c:pt>
                <c:pt idx="1059">
                  <c:v>-1.0096153846153846</c:v>
                </c:pt>
                <c:pt idx="1060">
                  <c:v>-0.9935897435897435</c:v>
                </c:pt>
                <c:pt idx="1061">
                  <c:v>-0.92948717948717952</c:v>
                </c:pt>
                <c:pt idx="1062">
                  <c:v>-0.9935897435897435</c:v>
                </c:pt>
                <c:pt idx="1063">
                  <c:v>-1.025641025641026</c:v>
                </c:pt>
                <c:pt idx="1064">
                  <c:v>-0.97756410256410264</c:v>
                </c:pt>
                <c:pt idx="1065">
                  <c:v>-1.0416666666666665</c:v>
                </c:pt>
                <c:pt idx="1066">
                  <c:v>-1.0416666666666665</c:v>
                </c:pt>
                <c:pt idx="1067">
                  <c:v>-1.0416666666666665</c:v>
                </c:pt>
                <c:pt idx="1068">
                  <c:v>-1.0576923076923075</c:v>
                </c:pt>
                <c:pt idx="1069">
                  <c:v>-1.0416666666666665</c:v>
                </c:pt>
                <c:pt idx="1070">
                  <c:v>-1.0416666666666665</c:v>
                </c:pt>
                <c:pt idx="1071">
                  <c:v>-1.0576923076923075</c:v>
                </c:pt>
                <c:pt idx="1072">
                  <c:v>-1.0576923076923075</c:v>
                </c:pt>
                <c:pt idx="1073">
                  <c:v>-1.0737179487179487</c:v>
                </c:pt>
                <c:pt idx="1074">
                  <c:v>-1.1057692307692306</c:v>
                </c:pt>
                <c:pt idx="1075">
                  <c:v>-1.1858974358974359</c:v>
                </c:pt>
                <c:pt idx="1076">
                  <c:v>-1.2339743589743586</c:v>
                </c:pt>
                <c:pt idx="1077">
                  <c:v>-1.2980769230769234</c:v>
                </c:pt>
                <c:pt idx="1078">
                  <c:v>-1.2980769230769234</c:v>
                </c:pt>
                <c:pt idx="1079">
                  <c:v>-1.3301282051282051</c:v>
                </c:pt>
                <c:pt idx="1080">
                  <c:v>-1.3461538461538465</c:v>
                </c:pt>
                <c:pt idx="1081">
                  <c:v>-1.3301282051282051</c:v>
                </c:pt>
                <c:pt idx="1082">
                  <c:v>-1.4743589743589747</c:v>
                </c:pt>
                <c:pt idx="1083">
                  <c:v>-1.5224358974358974</c:v>
                </c:pt>
                <c:pt idx="1084">
                  <c:v>-1.5544871794871797</c:v>
                </c:pt>
                <c:pt idx="1085">
                  <c:v>-1.6185897435897438</c:v>
                </c:pt>
                <c:pt idx="1086">
                  <c:v>-1.4743589743589747</c:v>
                </c:pt>
                <c:pt idx="1087">
                  <c:v>-1.1057692307692306</c:v>
                </c:pt>
                <c:pt idx="1088">
                  <c:v>-1.1217948717948718</c:v>
                </c:pt>
                <c:pt idx="1089">
                  <c:v>-1.2980769230769234</c:v>
                </c:pt>
                <c:pt idx="1090">
                  <c:v>-1.4583333333333333</c:v>
                </c:pt>
                <c:pt idx="1091">
                  <c:v>-1.634615384615385</c:v>
                </c:pt>
                <c:pt idx="1092">
                  <c:v>-1.6826923076923077</c:v>
                </c:pt>
                <c:pt idx="1093">
                  <c:v>-1.6185897435897438</c:v>
                </c:pt>
                <c:pt idx="1094">
                  <c:v>-1.6987179487179489</c:v>
                </c:pt>
                <c:pt idx="1095">
                  <c:v>-1.6987179487179489</c:v>
                </c:pt>
                <c:pt idx="1096">
                  <c:v>-1.875</c:v>
                </c:pt>
                <c:pt idx="1097">
                  <c:v>-1.778846153846154</c:v>
                </c:pt>
                <c:pt idx="1098">
                  <c:v>-1.7307692307692306</c:v>
                </c:pt>
                <c:pt idx="1099">
                  <c:v>-1.9711538461538465</c:v>
                </c:pt>
                <c:pt idx="1100">
                  <c:v>-2.099358974358974</c:v>
                </c:pt>
                <c:pt idx="1101">
                  <c:v>-1.9391025641025643</c:v>
                </c:pt>
                <c:pt idx="1102">
                  <c:v>-0.9935897435897435</c:v>
                </c:pt>
                <c:pt idx="1103">
                  <c:v>2.3076923076923084</c:v>
                </c:pt>
                <c:pt idx="1104">
                  <c:v>10.176282051282053</c:v>
                </c:pt>
                <c:pt idx="1105">
                  <c:v>28.733974358974361</c:v>
                </c:pt>
                <c:pt idx="1106">
                  <c:v>60.865384615384599</c:v>
                </c:pt>
                <c:pt idx="1107">
                  <c:v>113.76602564102566</c:v>
                </c:pt>
                <c:pt idx="1108">
                  <c:v>153.38141025641033</c:v>
                </c:pt>
                <c:pt idx="1109">
                  <c:v>156.26602564102561</c:v>
                </c:pt>
                <c:pt idx="1110">
                  <c:v>194.16666666666666</c:v>
                </c:pt>
                <c:pt idx="1111">
                  <c:v>295.4647435897437</c:v>
                </c:pt>
                <c:pt idx="1112">
                  <c:v>312.45192307692309</c:v>
                </c:pt>
                <c:pt idx="1113">
                  <c:v>381.47435897435895</c:v>
                </c:pt>
                <c:pt idx="1114">
                  <c:v>457.4038461538463</c:v>
                </c:pt>
                <c:pt idx="1115">
                  <c:v>491.39423076923072</c:v>
                </c:pt>
                <c:pt idx="1116">
                  <c:v>461.6025641025642</c:v>
                </c:pt>
                <c:pt idx="1117">
                  <c:v>691.44230769230762</c:v>
                </c:pt>
                <c:pt idx="1118">
                  <c:v>550.88141025641039</c:v>
                </c:pt>
                <c:pt idx="1119">
                  <c:v>758.79807692307725</c:v>
                </c:pt>
                <c:pt idx="1120">
                  <c:v>842.24358974358984</c:v>
                </c:pt>
                <c:pt idx="1121">
                  <c:v>760.33653846153834</c:v>
                </c:pt>
                <c:pt idx="1122">
                  <c:v>762.8044871794873</c:v>
                </c:pt>
                <c:pt idx="1123">
                  <c:v>1012.0352564102564</c:v>
                </c:pt>
                <c:pt idx="1124">
                  <c:v>847.08333333333371</c:v>
                </c:pt>
                <c:pt idx="1125">
                  <c:v>452.17948717948735</c:v>
                </c:pt>
                <c:pt idx="1126">
                  <c:v>352.90064102564105</c:v>
                </c:pt>
                <c:pt idx="1127">
                  <c:v>413.92628205128199</c:v>
                </c:pt>
                <c:pt idx="1128">
                  <c:v>399.69551282051276</c:v>
                </c:pt>
                <c:pt idx="1129">
                  <c:v>350.04807692307696</c:v>
                </c:pt>
                <c:pt idx="1130">
                  <c:v>372.93269230769221</c:v>
                </c:pt>
                <c:pt idx="1131">
                  <c:v>426.73076923076928</c:v>
                </c:pt>
                <c:pt idx="1132">
                  <c:v>354.88782051282061</c:v>
                </c:pt>
                <c:pt idx="1133">
                  <c:v>411.15384615384636</c:v>
                </c:pt>
                <c:pt idx="1134">
                  <c:v>377.22756410256409</c:v>
                </c:pt>
                <c:pt idx="1135">
                  <c:v>365.30448717948724</c:v>
                </c:pt>
                <c:pt idx="1136">
                  <c:v>424.40705128205133</c:v>
                </c:pt>
                <c:pt idx="1137">
                  <c:v>533.55769230769249</c:v>
                </c:pt>
                <c:pt idx="1138">
                  <c:v>504.75961538461542</c:v>
                </c:pt>
                <c:pt idx="1139">
                  <c:v>465.83333333333331</c:v>
                </c:pt>
                <c:pt idx="1140">
                  <c:v>519.91987179487182</c:v>
                </c:pt>
                <c:pt idx="1141">
                  <c:v>376.85897435897425</c:v>
                </c:pt>
                <c:pt idx="1142">
                  <c:v>343.47756410256409</c:v>
                </c:pt>
                <c:pt idx="1143">
                  <c:v>341.0416666666668</c:v>
                </c:pt>
                <c:pt idx="1144">
                  <c:v>372.51602564102564</c:v>
                </c:pt>
                <c:pt idx="1145">
                  <c:v>395.64102564102569</c:v>
                </c:pt>
                <c:pt idx="1146">
                  <c:v>307.5</c:v>
                </c:pt>
                <c:pt idx="1147">
                  <c:v>245.25641025641031</c:v>
                </c:pt>
                <c:pt idx="1148">
                  <c:v>204.05448717948721</c:v>
                </c:pt>
                <c:pt idx="1149">
                  <c:v>118.09294871794872</c:v>
                </c:pt>
                <c:pt idx="1150">
                  <c:v>77.900641025641022</c:v>
                </c:pt>
                <c:pt idx="1151">
                  <c:v>77.59615384615384</c:v>
                </c:pt>
                <c:pt idx="1152">
                  <c:v>75.256410256410248</c:v>
                </c:pt>
                <c:pt idx="1153">
                  <c:v>81.21794871794873</c:v>
                </c:pt>
                <c:pt idx="1154">
                  <c:v>90.57692307692308</c:v>
                </c:pt>
                <c:pt idx="1155">
                  <c:v>75.304487179487168</c:v>
                </c:pt>
                <c:pt idx="1156">
                  <c:v>63.044871794871803</c:v>
                </c:pt>
                <c:pt idx="1157">
                  <c:v>41.971153846153861</c:v>
                </c:pt>
                <c:pt idx="1158">
                  <c:v>34.679487179487168</c:v>
                </c:pt>
                <c:pt idx="1159">
                  <c:v>38.333333333333336</c:v>
                </c:pt>
                <c:pt idx="1160">
                  <c:v>37.756410256410255</c:v>
                </c:pt>
                <c:pt idx="1161">
                  <c:v>36.698717948717963</c:v>
                </c:pt>
                <c:pt idx="1162">
                  <c:v>27.131410256410263</c:v>
                </c:pt>
                <c:pt idx="1163">
                  <c:v>26.602564102564102</c:v>
                </c:pt>
                <c:pt idx="1164">
                  <c:v>26.842948717948723</c:v>
                </c:pt>
                <c:pt idx="1165">
                  <c:v>31.137820512820515</c:v>
                </c:pt>
                <c:pt idx="1166">
                  <c:v>31.137820512820515</c:v>
                </c:pt>
                <c:pt idx="1167">
                  <c:v>13.878205128205128</c:v>
                </c:pt>
                <c:pt idx="1168">
                  <c:v>2.7724358974358974</c:v>
                </c:pt>
                <c:pt idx="1169">
                  <c:v>1.3141025641025643</c:v>
                </c:pt>
                <c:pt idx="1170">
                  <c:v>0.512820512820513</c:v>
                </c:pt>
                <c:pt idx="1171">
                  <c:v>-0.12820512820512822</c:v>
                </c:pt>
                <c:pt idx="1172">
                  <c:v>-0.54487179487179493</c:v>
                </c:pt>
                <c:pt idx="1173">
                  <c:v>-0.62500000000000011</c:v>
                </c:pt>
                <c:pt idx="1174">
                  <c:v>-0.60897435897435903</c:v>
                </c:pt>
                <c:pt idx="1175">
                  <c:v>-0.60897435897435903</c:v>
                </c:pt>
                <c:pt idx="1176">
                  <c:v>-0.59294871794871795</c:v>
                </c:pt>
                <c:pt idx="1177">
                  <c:v>-0.52884615384615374</c:v>
                </c:pt>
                <c:pt idx="1178">
                  <c:v>-0.54487179487179493</c:v>
                </c:pt>
                <c:pt idx="1179">
                  <c:v>-0.49679487179487192</c:v>
                </c:pt>
                <c:pt idx="1180">
                  <c:v>-0.48076923076923078</c:v>
                </c:pt>
                <c:pt idx="1181">
                  <c:v>-0.48076923076923078</c:v>
                </c:pt>
                <c:pt idx="1182">
                  <c:v>-0.41666666666666674</c:v>
                </c:pt>
                <c:pt idx="1183">
                  <c:v>-0.41666666666666674</c:v>
                </c:pt>
                <c:pt idx="1184">
                  <c:v>-0.44871794871794868</c:v>
                </c:pt>
                <c:pt idx="1185">
                  <c:v>-0.44871794871794868</c:v>
                </c:pt>
                <c:pt idx="1186">
                  <c:v>-0.44871794871794868</c:v>
                </c:pt>
                <c:pt idx="1187">
                  <c:v>-0.44871794871794868</c:v>
                </c:pt>
                <c:pt idx="1188">
                  <c:v>-0.43269230769230776</c:v>
                </c:pt>
                <c:pt idx="1189">
                  <c:v>-0.40064102564102561</c:v>
                </c:pt>
                <c:pt idx="1190">
                  <c:v>-0.43269230769230776</c:v>
                </c:pt>
                <c:pt idx="1191">
                  <c:v>-0.38461538461538469</c:v>
                </c:pt>
                <c:pt idx="1192">
                  <c:v>-0.43269230769230776</c:v>
                </c:pt>
                <c:pt idx="1193">
                  <c:v>-0.44871794871794868</c:v>
                </c:pt>
                <c:pt idx="1194">
                  <c:v>-0.43269230769230776</c:v>
                </c:pt>
                <c:pt idx="1195">
                  <c:v>-0.43269230769230776</c:v>
                </c:pt>
                <c:pt idx="1196">
                  <c:v>-0.40064102564102561</c:v>
                </c:pt>
                <c:pt idx="1197">
                  <c:v>-0.36858974358974372</c:v>
                </c:pt>
                <c:pt idx="1198">
                  <c:v>-0.43269230769230776</c:v>
                </c:pt>
                <c:pt idx="1199">
                  <c:v>-0.44871794871794868</c:v>
                </c:pt>
                <c:pt idx="1200">
                  <c:v>-0.44871794871794868</c:v>
                </c:pt>
                <c:pt idx="1201">
                  <c:v>-0.49679487179487192</c:v>
                </c:pt>
                <c:pt idx="1202">
                  <c:v>-0.49679487179487192</c:v>
                </c:pt>
                <c:pt idx="1203">
                  <c:v>-0.49679487179487192</c:v>
                </c:pt>
                <c:pt idx="1204">
                  <c:v>-0.48076923076923078</c:v>
                </c:pt>
                <c:pt idx="1205">
                  <c:v>-0.512820512820513</c:v>
                </c:pt>
                <c:pt idx="1206">
                  <c:v>-0.512820512820513</c:v>
                </c:pt>
                <c:pt idx="1207">
                  <c:v>-0.48076923076923078</c:v>
                </c:pt>
                <c:pt idx="1208">
                  <c:v>-0.48076923076923078</c:v>
                </c:pt>
                <c:pt idx="1209">
                  <c:v>-0.48076923076923078</c:v>
                </c:pt>
                <c:pt idx="1210">
                  <c:v>-0.46474358974358976</c:v>
                </c:pt>
                <c:pt idx="1211">
                  <c:v>-0.512820512820513</c:v>
                </c:pt>
                <c:pt idx="1212">
                  <c:v>-0.512820512820513</c:v>
                </c:pt>
                <c:pt idx="1213">
                  <c:v>-0.52884615384615374</c:v>
                </c:pt>
                <c:pt idx="1214">
                  <c:v>-0.52884615384615374</c:v>
                </c:pt>
                <c:pt idx="1215">
                  <c:v>-0.52884615384615374</c:v>
                </c:pt>
                <c:pt idx="1216">
                  <c:v>-0.49679487179487192</c:v>
                </c:pt>
                <c:pt idx="1217">
                  <c:v>-0.49679487179487192</c:v>
                </c:pt>
                <c:pt idx="1218">
                  <c:v>-0.49679487179487192</c:v>
                </c:pt>
                <c:pt idx="1219">
                  <c:v>-0.48076923076923078</c:v>
                </c:pt>
                <c:pt idx="1220">
                  <c:v>-0.49679487179487192</c:v>
                </c:pt>
                <c:pt idx="1221">
                  <c:v>-0.48076923076923078</c:v>
                </c:pt>
                <c:pt idx="1222">
                  <c:v>-0.48076923076923078</c:v>
                </c:pt>
                <c:pt idx="1223">
                  <c:v>-0.49679487179487192</c:v>
                </c:pt>
                <c:pt idx="1224">
                  <c:v>-0.49679487179487192</c:v>
                </c:pt>
                <c:pt idx="1225">
                  <c:v>-0.46474358974358976</c:v>
                </c:pt>
                <c:pt idx="1226">
                  <c:v>-0.512820512820513</c:v>
                </c:pt>
                <c:pt idx="1227">
                  <c:v>-0.512820512820513</c:v>
                </c:pt>
                <c:pt idx="1228">
                  <c:v>-0.512820512820513</c:v>
                </c:pt>
                <c:pt idx="1229">
                  <c:v>-0.52884615384615374</c:v>
                </c:pt>
                <c:pt idx="1230">
                  <c:v>-0.52884615384615374</c:v>
                </c:pt>
                <c:pt idx="1231">
                  <c:v>-0.52884615384615374</c:v>
                </c:pt>
                <c:pt idx="1232">
                  <c:v>-0.52884615384615374</c:v>
                </c:pt>
                <c:pt idx="1233">
                  <c:v>-0.52884615384615374</c:v>
                </c:pt>
                <c:pt idx="1234">
                  <c:v>-0.52884615384615374</c:v>
                </c:pt>
                <c:pt idx="1235">
                  <c:v>-0.512820512820513</c:v>
                </c:pt>
                <c:pt idx="1236">
                  <c:v>-0.52884615384615374</c:v>
                </c:pt>
                <c:pt idx="1237">
                  <c:v>-0.52884615384615374</c:v>
                </c:pt>
                <c:pt idx="1238">
                  <c:v>-0.52884615384615374</c:v>
                </c:pt>
                <c:pt idx="1239">
                  <c:v>-0.52884615384615374</c:v>
                </c:pt>
                <c:pt idx="1240">
                  <c:v>-0.52884615384615374</c:v>
                </c:pt>
                <c:pt idx="1241">
                  <c:v>-0.52884615384615374</c:v>
                </c:pt>
                <c:pt idx="1242">
                  <c:v>-0.52884615384615374</c:v>
                </c:pt>
                <c:pt idx="1243">
                  <c:v>-0.52884615384615374</c:v>
                </c:pt>
                <c:pt idx="1244">
                  <c:v>-0.52884615384615374</c:v>
                </c:pt>
                <c:pt idx="1245">
                  <c:v>-0.52884615384615374</c:v>
                </c:pt>
                <c:pt idx="1246">
                  <c:v>-0.52884615384615374</c:v>
                </c:pt>
                <c:pt idx="1247">
                  <c:v>-0.27243589743589747</c:v>
                </c:pt>
                <c:pt idx="1248">
                  <c:v>0.38461538461538469</c:v>
                </c:pt>
                <c:pt idx="1249">
                  <c:v>1.1858974358974359</c:v>
                </c:pt>
                <c:pt idx="1250">
                  <c:v>3.2852564102564106</c:v>
                </c:pt>
                <c:pt idx="1251">
                  <c:v>6.1217948717948714</c:v>
                </c:pt>
                <c:pt idx="1252">
                  <c:v>7.1794871794871788</c:v>
                </c:pt>
                <c:pt idx="1253">
                  <c:v>12.836538461538462</c:v>
                </c:pt>
                <c:pt idx="1254">
                  <c:v>14.471153846153847</c:v>
                </c:pt>
                <c:pt idx="1255">
                  <c:v>22.724358974358974</c:v>
                </c:pt>
                <c:pt idx="1256">
                  <c:v>21.05769230769231</c:v>
                </c:pt>
                <c:pt idx="1257">
                  <c:v>18.141025641025642</c:v>
                </c:pt>
                <c:pt idx="1258">
                  <c:v>15.528846153846155</c:v>
                </c:pt>
                <c:pt idx="1259">
                  <c:v>15.91346153846154</c:v>
                </c:pt>
                <c:pt idx="1260">
                  <c:v>21.266025641025639</c:v>
                </c:pt>
                <c:pt idx="1261">
                  <c:v>35.897435897435905</c:v>
                </c:pt>
                <c:pt idx="1262">
                  <c:v>60.048076923076934</c:v>
                </c:pt>
                <c:pt idx="1263">
                  <c:v>110.72115384615384</c:v>
                </c:pt>
                <c:pt idx="1264">
                  <c:v>137.70833333333337</c:v>
                </c:pt>
                <c:pt idx="1265">
                  <c:v>241.89102564102564</c:v>
                </c:pt>
                <c:pt idx="1266">
                  <c:v>300.68910256410254</c:v>
                </c:pt>
                <c:pt idx="1267">
                  <c:v>249.98397435897436</c:v>
                </c:pt>
                <c:pt idx="1268">
                  <c:v>296.90705128205127</c:v>
                </c:pt>
                <c:pt idx="1269">
                  <c:v>389.43910256410254</c:v>
                </c:pt>
                <c:pt idx="1270">
                  <c:v>500.30448717948735</c:v>
                </c:pt>
                <c:pt idx="1271">
                  <c:v>542.90064102564111</c:v>
                </c:pt>
                <c:pt idx="1272">
                  <c:v>630.8012820512821</c:v>
                </c:pt>
                <c:pt idx="1273">
                  <c:v>1003.6217948717949</c:v>
                </c:pt>
                <c:pt idx="1274">
                  <c:v>1038.7339743589744</c:v>
                </c:pt>
                <c:pt idx="1275">
                  <c:v>968.92628205128199</c:v>
                </c:pt>
                <c:pt idx="1276">
                  <c:v>897.66025641025624</c:v>
                </c:pt>
                <c:pt idx="1277">
                  <c:v>656.16987179487182</c:v>
                </c:pt>
                <c:pt idx="1278">
                  <c:v>629.74358974358972</c:v>
                </c:pt>
                <c:pt idx="1279">
                  <c:v>620.19230769230774</c:v>
                </c:pt>
                <c:pt idx="1280">
                  <c:v>704.91987179487182</c:v>
                </c:pt>
                <c:pt idx="1281">
                  <c:v>555.27243589743591</c:v>
                </c:pt>
                <c:pt idx="1282">
                  <c:v>513.30128205128199</c:v>
                </c:pt>
                <c:pt idx="1283">
                  <c:v>515.40064102564099</c:v>
                </c:pt>
                <c:pt idx="1284">
                  <c:v>551.76282051282044</c:v>
                </c:pt>
                <c:pt idx="1285">
                  <c:v>496.79487179487182</c:v>
                </c:pt>
                <c:pt idx="1286">
                  <c:v>497.38782051282055</c:v>
                </c:pt>
                <c:pt idx="1287">
                  <c:v>482.08333333333331</c:v>
                </c:pt>
                <c:pt idx="1288">
                  <c:v>434.79166666666674</c:v>
                </c:pt>
                <c:pt idx="1289">
                  <c:v>452.70833333333337</c:v>
                </c:pt>
                <c:pt idx="1290">
                  <c:v>535.33653846153834</c:v>
                </c:pt>
                <c:pt idx="1291">
                  <c:v>464.51923076923072</c:v>
                </c:pt>
                <c:pt idx="1292">
                  <c:v>645.04807692307702</c:v>
                </c:pt>
                <c:pt idx="1293">
                  <c:v>836.05769230769249</c:v>
                </c:pt>
                <c:pt idx="1294">
                  <c:v>1062.2435897435903</c:v>
                </c:pt>
                <c:pt idx="1295">
                  <c:v>796.65064102564099</c:v>
                </c:pt>
                <c:pt idx="1296">
                  <c:v>708.30128205128199</c:v>
                </c:pt>
                <c:pt idx="1297">
                  <c:v>793.10897435897459</c:v>
                </c:pt>
                <c:pt idx="1298">
                  <c:v>695</c:v>
                </c:pt>
                <c:pt idx="1299">
                  <c:v>668.04487179487182</c:v>
                </c:pt>
                <c:pt idx="1300">
                  <c:v>702.85256410256397</c:v>
                </c:pt>
                <c:pt idx="1301">
                  <c:v>701.13782051282044</c:v>
                </c:pt>
                <c:pt idx="1302">
                  <c:v>646.53846153846155</c:v>
                </c:pt>
                <c:pt idx="1303">
                  <c:v>582.51602564102552</c:v>
                </c:pt>
                <c:pt idx="1304">
                  <c:v>499.98397435897419</c:v>
                </c:pt>
                <c:pt idx="1305">
                  <c:v>396.52243589743591</c:v>
                </c:pt>
                <c:pt idx="1306">
                  <c:v>302.05128205128199</c:v>
                </c:pt>
                <c:pt idx="1307">
                  <c:v>217.56410256410248</c:v>
                </c:pt>
                <c:pt idx="1308">
                  <c:v>145.0801282051282</c:v>
                </c:pt>
                <c:pt idx="1309">
                  <c:v>124.47115384615385</c:v>
                </c:pt>
                <c:pt idx="1310">
                  <c:v>132.62820512820514</c:v>
                </c:pt>
                <c:pt idx="1311">
                  <c:v>109.31089743589746</c:v>
                </c:pt>
                <c:pt idx="1312">
                  <c:v>57.78846153846154</c:v>
                </c:pt>
                <c:pt idx="1313">
                  <c:v>30.064102564102562</c:v>
                </c:pt>
                <c:pt idx="1314">
                  <c:v>13.317307692307693</c:v>
                </c:pt>
                <c:pt idx="1315">
                  <c:v>3.4294871794871793</c:v>
                </c:pt>
                <c:pt idx="1316">
                  <c:v>-0.30448717948717957</c:v>
                </c:pt>
                <c:pt idx="1317">
                  <c:v>-1.0737179487179487</c:v>
                </c:pt>
                <c:pt idx="1318">
                  <c:v>-1.1057692307692306</c:v>
                </c:pt>
                <c:pt idx="1319">
                  <c:v>-1.0897435897435901</c:v>
                </c:pt>
                <c:pt idx="1320">
                  <c:v>-1.1057692307692306</c:v>
                </c:pt>
                <c:pt idx="1321">
                  <c:v>-1.1698717948717949</c:v>
                </c:pt>
                <c:pt idx="1322">
                  <c:v>-1.1217948717948718</c:v>
                </c:pt>
                <c:pt idx="1323">
                  <c:v>-1.0897435897435901</c:v>
                </c:pt>
                <c:pt idx="1324">
                  <c:v>-1.0897435897435901</c:v>
                </c:pt>
                <c:pt idx="1325">
                  <c:v>-1.1217948717948718</c:v>
                </c:pt>
                <c:pt idx="1326">
                  <c:v>-1.0897435897435901</c:v>
                </c:pt>
                <c:pt idx="1327">
                  <c:v>-1.0737179487179487</c:v>
                </c:pt>
                <c:pt idx="1328">
                  <c:v>-1.0737179487179487</c:v>
                </c:pt>
                <c:pt idx="1329">
                  <c:v>-1.0737179487179487</c:v>
                </c:pt>
                <c:pt idx="1330">
                  <c:v>-1.0737179487179487</c:v>
                </c:pt>
                <c:pt idx="1331">
                  <c:v>-1.0737179487179487</c:v>
                </c:pt>
                <c:pt idx="1332">
                  <c:v>-1.0737179487179487</c:v>
                </c:pt>
                <c:pt idx="1333">
                  <c:v>-1.0737179487179487</c:v>
                </c:pt>
                <c:pt idx="1334">
                  <c:v>-1.0737179487179487</c:v>
                </c:pt>
                <c:pt idx="1335">
                  <c:v>-1.0737179487179487</c:v>
                </c:pt>
                <c:pt idx="1336">
                  <c:v>-1.0737179487179487</c:v>
                </c:pt>
                <c:pt idx="1337">
                  <c:v>-1.0737179487179487</c:v>
                </c:pt>
                <c:pt idx="1338">
                  <c:v>-1.0737179487179487</c:v>
                </c:pt>
                <c:pt idx="1339">
                  <c:v>-1.0737179487179487</c:v>
                </c:pt>
                <c:pt idx="1340">
                  <c:v>-1.0737179487179487</c:v>
                </c:pt>
                <c:pt idx="1341">
                  <c:v>-1.0737179487179487</c:v>
                </c:pt>
                <c:pt idx="1342">
                  <c:v>-1.0737179487179487</c:v>
                </c:pt>
                <c:pt idx="1343">
                  <c:v>-1.0737179487179487</c:v>
                </c:pt>
                <c:pt idx="1344">
                  <c:v>-1.0897435897435901</c:v>
                </c:pt>
                <c:pt idx="1345">
                  <c:v>-1.153846153846154</c:v>
                </c:pt>
                <c:pt idx="1346">
                  <c:v>-1.1217948717948718</c:v>
                </c:pt>
                <c:pt idx="1347">
                  <c:v>-1.1217948717948718</c:v>
                </c:pt>
                <c:pt idx="1348">
                  <c:v>-1.1057692307692306</c:v>
                </c:pt>
                <c:pt idx="1349">
                  <c:v>-1.1698717948717949</c:v>
                </c:pt>
                <c:pt idx="1350">
                  <c:v>-1.1698717948717949</c:v>
                </c:pt>
                <c:pt idx="1351">
                  <c:v>-1.4102564102564104</c:v>
                </c:pt>
                <c:pt idx="1352">
                  <c:v>-1.4583333333333333</c:v>
                </c:pt>
                <c:pt idx="1353">
                  <c:v>-1.5064102564102564</c:v>
                </c:pt>
                <c:pt idx="1354">
                  <c:v>-1.4423076923076918</c:v>
                </c:pt>
                <c:pt idx="1355">
                  <c:v>-1.5224358974358974</c:v>
                </c:pt>
                <c:pt idx="1356">
                  <c:v>-1.3782051282051284</c:v>
                </c:pt>
                <c:pt idx="1357">
                  <c:v>-1.2019230769230766</c:v>
                </c:pt>
                <c:pt idx="1358">
                  <c:v>-1.1378205128205128</c:v>
                </c:pt>
                <c:pt idx="1359">
                  <c:v>-1.1858974358974359</c:v>
                </c:pt>
                <c:pt idx="1360">
                  <c:v>-1.153846153846154</c:v>
                </c:pt>
                <c:pt idx="1361">
                  <c:v>-1.1378205128205128</c:v>
                </c:pt>
                <c:pt idx="1362">
                  <c:v>-1.153846153846154</c:v>
                </c:pt>
                <c:pt idx="1363">
                  <c:v>-1.153846153846154</c:v>
                </c:pt>
                <c:pt idx="1364">
                  <c:v>-1.2179487179487178</c:v>
                </c:pt>
                <c:pt idx="1365">
                  <c:v>-1.1698717948717949</c:v>
                </c:pt>
                <c:pt idx="1366">
                  <c:v>-1.2179487179487178</c:v>
                </c:pt>
                <c:pt idx="1367">
                  <c:v>-1.1858974358974359</c:v>
                </c:pt>
                <c:pt idx="1368">
                  <c:v>-1.1378205128205128</c:v>
                </c:pt>
                <c:pt idx="1369">
                  <c:v>-1.1698717948717949</c:v>
                </c:pt>
                <c:pt idx="1370">
                  <c:v>-1.2339743589743586</c:v>
                </c:pt>
                <c:pt idx="1371">
                  <c:v>-1.3301282051282051</c:v>
                </c:pt>
                <c:pt idx="1372">
                  <c:v>-1.1858974358974359</c:v>
                </c:pt>
                <c:pt idx="1373">
                  <c:v>-1.1858974358974359</c:v>
                </c:pt>
                <c:pt idx="1374">
                  <c:v>-1.2339743589743586</c:v>
                </c:pt>
                <c:pt idx="1375">
                  <c:v>-1.2339743589743586</c:v>
                </c:pt>
                <c:pt idx="1376">
                  <c:v>-1.2820512820512822</c:v>
                </c:pt>
                <c:pt idx="1377">
                  <c:v>-1.3461538461538465</c:v>
                </c:pt>
                <c:pt idx="1378">
                  <c:v>-1.3301282051282051</c:v>
                </c:pt>
                <c:pt idx="1379">
                  <c:v>-1.3141025641025643</c:v>
                </c:pt>
                <c:pt idx="1380">
                  <c:v>-1.362179487179487</c:v>
                </c:pt>
                <c:pt idx="1381">
                  <c:v>-1.4583333333333333</c:v>
                </c:pt>
                <c:pt idx="1382">
                  <c:v>-1.5705128205128207</c:v>
                </c:pt>
                <c:pt idx="1383">
                  <c:v>-1.6025641025641024</c:v>
                </c:pt>
                <c:pt idx="1384">
                  <c:v>-1.5705128205128207</c:v>
                </c:pt>
                <c:pt idx="1385">
                  <c:v>-1.0737179487179487</c:v>
                </c:pt>
                <c:pt idx="1386">
                  <c:v>-1.0737179487179487</c:v>
                </c:pt>
                <c:pt idx="1387">
                  <c:v>-0.83333333333333337</c:v>
                </c:pt>
                <c:pt idx="1388">
                  <c:v>-8.0128205128205149E-2</c:v>
                </c:pt>
                <c:pt idx="1389">
                  <c:v>-0.28846153846153844</c:v>
                </c:pt>
                <c:pt idx="1390">
                  <c:v>1.4423076923076918</c:v>
                </c:pt>
                <c:pt idx="1391">
                  <c:v>8.2211538461538431</c:v>
                </c:pt>
                <c:pt idx="1392">
                  <c:v>21.458333333333325</c:v>
                </c:pt>
                <c:pt idx="1393">
                  <c:v>38.525641025641015</c:v>
                </c:pt>
                <c:pt idx="1394">
                  <c:v>70.240384615384613</c:v>
                </c:pt>
                <c:pt idx="1395">
                  <c:v>105.84935897435898</c:v>
                </c:pt>
                <c:pt idx="1396">
                  <c:v>167.33974358974359</c:v>
                </c:pt>
                <c:pt idx="1397">
                  <c:v>223.8301282051282</c:v>
                </c:pt>
                <c:pt idx="1398">
                  <c:v>236.29807692307693</c:v>
                </c:pt>
                <c:pt idx="1399">
                  <c:v>223.28525641025644</c:v>
                </c:pt>
                <c:pt idx="1400">
                  <c:v>267.88461538461542</c:v>
                </c:pt>
                <c:pt idx="1401">
                  <c:v>372.88461538461542</c:v>
                </c:pt>
                <c:pt idx="1402">
                  <c:v>406.58653846153834</c:v>
                </c:pt>
                <c:pt idx="1403">
                  <c:v>460.70512820512823</c:v>
                </c:pt>
                <c:pt idx="1404">
                  <c:v>381.26602564102569</c:v>
                </c:pt>
                <c:pt idx="1405">
                  <c:v>388.86217948717939</c:v>
                </c:pt>
                <c:pt idx="1406">
                  <c:v>372.4358974358974</c:v>
                </c:pt>
                <c:pt idx="1407">
                  <c:v>336.7147435897437</c:v>
                </c:pt>
                <c:pt idx="1408">
                  <c:v>334.15064102564116</c:v>
                </c:pt>
                <c:pt idx="1409">
                  <c:v>430.92948717948718</c:v>
                </c:pt>
                <c:pt idx="1410">
                  <c:v>521.16987179487182</c:v>
                </c:pt>
                <c:pt idx="1411">
                  <c:v>610.9294871794873</c:v>
                </c:pt>
                <c:pt idx="1412">
                  <c:v>736.69871794871813</c:v>
                </c:pt>
                <c:pt idx="1413">
                  <c:v>933.31730769230751</c:v>
                </c:pt>
                <c:pt idx="1414">
                  <c:v>1169.1666666666667</c:v>
                </c:pt>
                <c:pt idx="1415">
                  <c:v>1307.5320512820513</c:v>
                </c:pt>
                <c:pt idx="1416">
                  <c:v>1236.5064102564102</c:v>
                </c:pt>
                <c:pt idx="1417">
                  <c:v>1190.2564102564102</c:v>
                </c:pt>
                <c:pt idx="1418">
                  <c:v>1228.7019230769229</c:v>
                </c:pt>
                <c:pt idx="1419">
                  <c:v>1100.4647435897436</c:v>
                </c:pt>
                <c:pt idx="1420">
                  <c:v>585.19230769230762</c:v>
                </c:pt>
                <c:pt idx="1421">
                  <c:v>590.33653846153834</c:v>
                </c:pt>
                <c:pt idx="1422">
                  <c:v>602.01923076923072</c:v>
                </c:pt>
                <c:pt idx="1423">
                  <c:v>763.83012820512806</c:v>
                </c:pt>
                <c:pt idx="1424">
                  <c:v>804.26282051282044</c:v>
                </c:pt>
                <c:pt idx="1425">
                  <c:v>803.95833333333337</c:v>
                </c:pt>
                <c:pt idx="1426">
                  <c:v>1144.6955128205127</c:v>
                </c:pt>
                <c:pt idx="1427">
                  <c:v>1318.5897435897436</c:v>
                </c:pt>
                <c:pt idx="1428">
                  <c:v>1089.2948717948718</c:v>
                </c:pt>
                <c:pt idx="1429">
                  <c:v>961.82692307692309</c:v>
                </c:pt>
                <c:pt idx="1430">
                  <c:v>1000.4647435897435</c:v>
                </c:pt>
                <c:pt idx="1431">
                  <c:v>821.33012820512818</c:v>
                </c:pt>
                <c:pt idx="1432">
                  <c:v>771.57051282051282</c:v>
                </c:pt>
                <c:pt idx="1433">
                  <c:v>489.29487179487177</c:v>
                </c:pt>
                <c:pt idx="1434">
                  <c:v>616.95512820512806</c:v>
                </c:pt>
                <c:pt idx="1435">
                  <c:v>476.7467948717948</c:v>
                </c:pt>
                <c:pt idx="1436">
                  <c:v>478.38141025641022</c:v>
                </c:pt>
                <c:pt idx="1437">
                  <c:v>472.67628205128199</c:v>
                </c:pt>
                <c:pt idx="1438">
                  <c:v>543.55769230769238</c:v>
                </c:pt>
                <c:pt idx="1439">
                  <c:v>463.26923076923072</c:v>
                </c:pt>
                <c:pt idx="1440">
                  <c:v>626.28205128205138</c:v>
                </c:pt>
                <c:pt idx="1441">
                  <c:v>595.86538461538453</c:v>
                </c:pt>
                <c:pt idx="1442">
                  <c:v>872.01923076923072</c:v>
                </c:pt>
                <c:pt idx="1443">
                  <c:v>778.28525641025658</c:v>
                </c:pt>
                <c:pt idx="1444">
                  <c:v>688.94230769230762</c:v>
                </c:pt>
                <c:pt idx="1445">
                  <c:v>552.41987179487182</c:v>
                </c:pt>
                <c:pt idx="1446">
                  <c:v>506.87500000000006</c:v>
                </c:pt>
                <c:pt idx="1447">
                  <c:v>412.7403846153847</c:v>
                </c:pt>
                <c:pt idx="1448">
                  <c:v>477.99679487179475</c:v>
                </c:pt>
                <c:pt idx="1449">
                  <c:v>408.91025641025635</c:v>
                </c:pt>
                <c:pt idx="1450">
                  <c:v>246.07371794871793</c:v>
                </c:pt>
                <c:pt idx="1451">
                  <c:v>180.99358974358975</c:v>
                </c:pt>
                <c:pt idx="1452">
                  <c:v>182.51602564102564</c:v>
                </c:pt>
                <c:pt idx="1453">
                  <c:v>122.06730769230769</c:v>
                </c:pt>
                <c:pt idx="1454">
                  <c:v>151.16987179487171</c:v>
                </c:pt>
                <c:pt idx="1455">
                  <c:v>112.00320512820512</c:v>
                </c:pt>
                <c:pt idx="1456">
                  <c:v>64.743589743589723</c:v>
                </c:pt>
                <c:pt idx="1457">
                  <c:v>34.150641025641008</c:v>
                </c:pt>
                <c:pt idx="1458">
                  <c:v>14.423076923076922</c:v>
                </c:pt>
                <c:pt idx="1459">
                  <c:v>3.9583333333333335</c:v>
                </c:pt>
                <c:pt idx="1460">
                  <c:v>-0.12820512820512822</c:v>
                </c:pt>
                <c:pt idx="1461">
                  <c:v>-0.8814102564102565</c:v>
                </c:pt>
                <c:pt idx="1462">
                  <c:v>-0.97756410256410264</c:v>
                </c:pt>
                <c:pt idx="1463">
                  <c:v>-0.96153846153846145</c:v>
                </c:pt>
                <c:pt idx="1464">
                  <c:v>-1.025641025641026</c:v>
                </c:pt>
                <c:pt idx="1465">
                  <c:v>-1.0737179487179487</c:v>
                </c:pt>
                <c:pt idx="1466">
                  <c:v>-1.1217948717948718</c:v>
                </c:pt>
                <c:pt idx="1467">
                  <c:v>-1.0737179487179487</c:v>
                </c:pt>
                <c:pt idx="1468">
                  <c:v>-1.0576923076923075</c:v>
                </c:pt>
                <c:pt idx="1469">
                  <c:v>-1.025641025641026</c:v>
                </c:pt>
                <c:pt idx="1470">
                  <c:v>-0.96153846153846145</c:v>
                </c:pt>
                <c:pt idx="1471">
                  <c:v>-0.76923076923076927</c:v>
                </c:pt>
                <c:pt idx="1472">
                  <c:v>-0.80128205128205121</c:v>
                </c:pt>
                <c:pt idx="1473">
                  <c:v>-0.83333333333333337</c:v>
                </c:pt>
                <c:pt idx="1474">
                  <c:v>-0.72115384615384626</c:v>
                </c:pt>
                <c:pt idx="1475">
                  <c:v>-0.67307692307692313</c:v>
                </c:pt>
                <c:pt idx="1476">
                  <c:v>-0.65705128205128216</c:v>
                </c:pt>
                <c:pt idx="1477">
                  <c:v>-0.62500000000000011</c:v>
                </c:pt>
                <c:pt idx="1478">
                  <c:v>-0.62500000000000011</c:v>
                </c:pt>
                <c:pt idx="1479">
                  <c:v>-0.59294871794871795</c:v>
                </c:pt>
                <c:pt idx="1480">
                  <c:v>-0.60897435897435903</c:v>
                </c:pt>
                <c:pt idx="1481">
                  <c:v>-0.73717948717948745</c:v>
                </c:pt>
                <c:pt idx="1482">
                  <c:v>-0.83333333333333337</c:v>
                </c:pt>
                <c:pt idx="1483">
                  <c:v>-0.89743589743589758</c:v>
                </c:pt>
                <c:pt idx="1484">
                  <c:v>-0.97756410256410264</c:v>
                </c:pt>
                <c:pt idx="1485">
                  <c:v>-0.92948717948717952</c:v>
                </c:pt>
                <c:pt idx="1486">
                  <c:v>-0.68910256410256399</c:v>
                </c:pt>
                <c:pt idx="1487">
                  <c:v>-0.54487179487179493</c:v>
                </c:pt>
                <c:pt idx="1488">
                  <c:v>-0.60897435897435903</c:v>
                </c:pt>
                <c:pt idx="1489">
                  <c:v>-0.5769230769230772</c:v>
                </c:pt>
                <c:pt idx="1490">
                  <c:v>-0.5769230769230772</c:v>
                </c:pt>
                <c:pt idx="1491">
                  <c:v>-0.60897435897435903</c:v>
                </c:pt>
                <c:pt idx="1492">
                  <c:v>-0.81730769230769251</c:v>
                </c:pt>
                <c:pt idx="1493">
                  <c:v>-0.92948717948717952</c:v>
                </c:pt>
                <c:pt idx="1494">
                  <c:v>-0.9935897435897435</c:v>
                </c:pt>
                <c:pt idx="1495">
                  <c:v>-1.0416666666666665</c:v>
                </c:pt>
                <c:pt idx="1496">
                  <c:v>-1.0576923076923075</c:v>
                </c:pt>
                <c:pt idx="1497">
                  <c:v>-1.0737179487179487</c:v>
                </c:pt>
                <c:pt idx="1498">
                  <c:v>-1.0737179487179487</c:v>
                </c:pt>
                <c:pt idx="1499">
                  <c:v>-1.0737179487179487</c:v>
                </c:pt>
                <c:pt idx="1500">
                  <c:v>-1.0737179487179487</c:v>
                </c:pt>
                <c:pt idx="1501">
                  <c:v>-1.0737179487179487</c:v>
                </c:pt>
                <c:pt idx="1502">
                  <c:v>-1.0737179487179487</c:v>
                </c:pt>
                <c:pt idx="1503">
                  <c:v>-1.0897435897435901</c:v>
                </c:pt>
                <c:pt idx="1504">
                  <c:v>-1.0737179487179487</c:v>
                </c:pt>
                <c:pt idx="1505">
                  <c:v>-1.0897435897435901</c:v>
                </c:pt>
                <c:pt idx="1506">
                  <c:v>-1.0737179487179487</c:v>
                </c:pt>
                <c:pt idx="1507">
                  <c:v>-1.0737179487179487</c:v>
                </c:pt>
                <c:pt idx="1508">
                  <c:v>-1.0737179487179487</c:v>
                </c:pt>
                <c:pt idx="1509">
                  <c:v>-1.0737179487179487</c:v>
                </c:pt>
                <c:pt idx="1510">
                  <c:v>-1.0737179487179487</c:v>
                </c:pt>
                <c:pt idx="1511">
                  <c:v>-1.0737179487179487</c:v>
                </c:pt>
                <c:pt idx="1512">
                  <c:v>-1.0737179487179487</c:v>
                </c:pt>
                <c:pt idx="1513">
                  <c:v>-1.0737179487179487</c:v>
                </c:pt>
                <c:pt idx="1514">
                  <c:v>-1.0737179487179487</c:v>
                </c:pt>
                <c:pt idx="1515">
                  <c:v>-1.0737179487179487</c:v>
                </c:pt>
                <c:pt idx="1516">
                  <c:v>-1.1217948717948718</c:v>
                </c:pt>
                <c:pt idx="1517">
                  <c:v>-1.153846153846154</c:v>
                </c:pt>
                <c:pt idx="1518">
                  <c:v>-1.0737179487179487</c:v>
                </c:pt>
                <c:pt idx="1519">
                  <c:v>-1.0737179487179487</c:v>
                </c:pt>
                <c:pt idx="1520">
                  <c:v>-1.0737179487179487</c:v>
                </c:pt>
                <c:pt idx="1521">
                  <c:v>-1.0737179487179487</c:v>
                </c:pt>
                <c:pt idx="1522">
                  <c:v>-1.0737179487179487</c:v>
                </c:pt>
                <c:pt idx="1523">
                  <c:v>-1.0737179487179487</c:v>
                </c:pt>
                <c:pt idx="1524">
                  <c:v>-1.0737179487179487</c:v>
                </c:pt>
                <c:pt idx="1525">
                  <c:v>-1.0737179487179487</c:v>
                </c:pt>
                <c:pt idx="1526">
                  <c:v>-1.0737179487179487</c:v>
                </c:pt>
                <c:pt idx="1527">
                  <c:v>-1.0737179487179487</c:v>
                </c:pt>
                <c:pt idx="1528">
                  <c:v>-1.0576923076923075</c:v>
                </c:pt>
                <c:pt idx="1529">
                  <c:v>-1.025641025641026</c:v>
                </c:pt>
                <c:pt idx="1530">
                  <c:v>-1.0416666666666665</c:v>
                </c:pt>
                <c:pt idx="1531">
                  <c:v>-0.97756410256410264</c:v>
                </c:pt>
                <c:pt idx="1532">
                  <c:v>-0.8814102564102565</c:v>
                </c:pt>
                <c:pt idx="1533">
                  <c:v>-0.38461538461538469</c:v>
                </c:pt>
                <c:pt idx="1534">
                  <c:v>2.0352564102564101</c:v>
                </c:pt>
                <c:pt idx="1535">
                  <c:v>9.8397435897435894</c:v>
                </c:pt>
                <c:pt idx="1536">
                  <c:v>23.605769230769219</c:v>
                </c:pt>
                <c:pt idx="1537">
                  <c:v>40.416666666666643</c:v>
                </c:pt>
                <c:pt idx="1538">
                  <c:v>74.006410256410248</c:v>
                </c:pt>
                <c:pt idx="1539">
                  <c:v>111.10576923076923</c:v>
                </c:pt>
                <c:pt idx="1540">
                  <c:v>188.94230769230771</c:v>
                </c:pt>
                <c:pt idx="1541">
                  <c:v>244.96794871794876</c:v>
                </c:pt>
                <c:pt idx="1542">
                  <c:v>295.11217948717939</c:v>
                </c:pt>
                <c:pt idx="1543">
                  <c:v>355.01602564102564</c:v>
                </c:pt>
                <c:pt idx="1544">
                  <c:v>412.67628205128204</c:v>
                </c:pt>
                <c:pt idx="1545">
                  <c:v>460.2403846153847</c:v>
                </c:pt>
                <c:pt idx="1546">
                  <c:v>509.85576923076934</c:v>
                </c:pt>
                <c:pt idx="1547">
                  <c:v>566.63461538461536</c:v>
                </c:pt>
                <c:pt idx="1548">
                  <c:v>628.75</c:v>
                </c:pt>
                <c:pt idx="1549">
                  <c:v>686.02564102564111</c:v>
                </c:pt>
                <c:pt idx="1550">
                  <c:v>742.01923076923072</c:v>
                </c:pt>
                <c:pt idx="1551">
                  <c:v>782.69230769230774</c:v>
                </c:pt>
                <c:pt idx="1552">
                  <c:v>836.20192307692309</c:v>
                </c:pt>
                <c:pt idx="1553">
                  <c:v>882.0512820512821</c:v>
                </c:pt>
                <c:pt idx="1554">
                  <c:v>926.26602564102552</c:v>
                </c:pt>
                <c:pt idx="1555">
                  <c:v>972.6282051282052</c:v>
                </c:pt>
                <c:pt idx="1556">
                  <c:v>1001.1698717948718</c:v>
                </c:pt>
                <c:pt idx="1557">
                  <c:v>1046.6185897435901</c:v>
                </c:pt>
                <c:pt idx="1558">
                  <c:v>1100.7692307692309</c:v>
                </c:pt>
                <c:pt idx="1559">
                  <c:v>1084.9198717948721</c:v>
                </c:pt>
                <c:pt idx="1560">
                  <c:v>1085.9294871794873</c:v>
                </c:pt>
                <c:pt idx="1561">
                  <c:v>1179.0064102564102</c:v>
                </c:pt>
                <c:pt idx="1562">
                  <c:v>1174.8397435897436</c:v>
                </c:pt>
                <c:pt idx="1563">
                  <c:v>1203.0769230769229</c:v>
                </c:pt>
                <c:pt idx="1564">
                  <c:v>1222.6602564102564</c:v>
                </c:pt>
                <c:pt idx="1565">
                  <c:v>1247.1314102564097</c:v>
                </c:pt>
                <c:pt idx="1566">
                  <c:v>1211.9070512820515</c:v>
                </c:pt>
                <c:pt idx="1567">
                  <c:v>1222.1314102564099</c:v>
                </c:pt>
                <c:pt idx="1568">
                  <c:v>1303.1891025641023</c:v>
                </c:pt>
                <c:pt idx="1569">
                  <c:v>1295.4647435897436</c:v>
                </c:pt>
                <c:pt idx="1570">
                  <c:v>1286.9070512820515</c:v>
                </c:pt>
                <c:pt idx="1571">
                  <c:v>1256.6025641025644</c:v>
                </c:pt>
                <c:pt idx="1572">
                  <c:v>1216.9551282051284</c:v>
                </c:pt>
                <c:pt idx="1573">
                  <c:v>1246.3942307692307</c:v>
                </c:pt>
                <c:pt idx="1574">
                  <c:v>1244.1025641025644</c:v>
                </c:pt>
                <c:pt idx="1575">
                  <c:v>1217.8205128205129</c:v>
                </c:pt>
                <c:pt idx="1576">
                  <c:v>1176.3301282051279</c:v>
                </c:pt>
                <c:pt idx="1577">
                  <c:v>1105</c:v>
                </c:pt>
                <c:pt idx="1578">
                  <c:v>1060</c:v>
                </c:pt>
                <c:pt idx="1579">
                  <c:v>1030.1602564102564</c:v>
                </c:pt>
                <c:pt idx="1580">
                  <c:v>1068.9903846153848</c:v>
                </c:pt>
                <c:pt idx="1581">
                  <c:v>1016.6987179487181</c:v>
                </c:pt>
                <c:pt idx="1582">
                  <c:v>974.0544871794873</c:v>
                </c:pt>
                <c:pt idx="1583">
                  <c:v>908.09294871794862</c:v>
                </c:pt>
                <c:pt idx="1584">
                  <c:v>834.82371794871801</c:v>
                </c:pt>
                <c:pt idx="1585">
                  <c:v>777.16346153846155</c:v>
                </c:pt>
                <c:pt idx="1586">
                  <c:v>673.87820512820508</c:v>
                </c:pt>
                <c:pt idx="1587">
                  <c:v>642.7083333333336</c:v>
                </c:pt>
                <c:pt idx="1588">
                  <c:v>667.64423076923072</c:v>
                </c:pt>
                <c:pt idx="1589">
                  <c:v>547.9967948717948</c:v>
                </c:pt>
                <c:pt idx="1590">
                  <c:v>508.25320512820514</c:v>
                </c:pt>
                <c:pt idx="1591">
                  <c:v>482.4038461538463</c:v>
                </c:pt>
                <c:pt idx="1592">
                  <c:v>425.83333333333337</c:v>
                </c:pt>
                <c:pt idx="1593">
                  <c:v>313.04487179487188</c:v>
                </c:pt>
                <c:pt idx="1594">
                  <c:v>352.75641025641022</c:v>
                </c:pt>
                <c:pt idx="1595">
                  <c:v>203.20512820512818</c:v>
                </c:pt>
                <c:pt idx="1596">
                  <c:v>157.19551282051279</c:v>
                </c:pt>
                <c:pt idx="1597">
                  <c:v>129.80769230769238</c:v>
                </c:pt>
                <c:pt idx="1598">
                  <c:v>100.32051282051282</c:v>
                </c:pt>
                <c:pt idx="1599">
                  <c:v>71.682692307692278</c:v>
                </c:pt>
                <c:pt idx="1600">
                  <c:v>45.929487179487168</c:v>
                </c:pt>
                <c:pt idx="1601">
                  <c:v>25.881410256410259</c:v>
                </c:pt>
                <c:pt idx="1602">
                  <c:v>9.8076923076923066</c:v>
                </c:pt>
                <c:pt idx="1603">
                  <c:v>2.6762820512820515</c:v>
                </c:pt>
                <c:pt idx="1604">
                  <c:v>-0.17628205128205129</c:v>
                </c:pt>
                <c:pt idx="1605">
                  <c:v>-0.70512820512820529</c:v>
                </c:pt>
                <c:pt idx="1606">
                  <c:v>-0.96153846153846145</c:v>
                </c:pt>
                <c:pt idx="1607">
                  <c:v>-1.0576923076923075</c:v>
                </c:pt>
                <c:pt idx="1608">
                  <c:v>-1.0576923076923075</c:v>
                </c:pt>
                <c:pt idx="1609">
                  <c:v>-1.0737179487179487</c:v>
                </c:pt>
                <c:pt idx="1610">
                  <c:v>-1.0576923076923075</c:v>
                </c:pt>
                <c:pt idx="1611">
                  <c:v>-1.0416666666666665</c:v>
                </c:pt>
                <c:pt idx="1612">
                  <c:v>-1.025641025641026</c:v>
                </c:pt>
                <c:pt idx="1613">
                  <c:v>-0.97756410256410264</c:v>
                </c:pt>
                <c:pt idx="1614">
                  <c:v>-1.0096153846153846</c:v>
                </c:pt>
                <c:pt idx="1615">
                  <c:v>-1.0096153846153846</c:v>
                </c:pt>
                <c:pt idx="1616">
                  <c:v>-1.0096153846153846</c:v>
                </c:pt>
                <c:pt idx="1617">
                  <c:v>-0.9935897435897435</c:v>
                </c:pt>
                <c:pt idx="1618">
                  <c:v>-1.0096153846153846</c:v>
                </c:pt>
                <c:pt idx="1619">
                  <c:v>-1.0096153846153846</c:v>
                </c:pt>
                <c:pt idx="1620">
                  <c:v>-1.025641025641026</c:v>
                </c:pt>
                <c:pt idx="1621">
                  <c:v>-1.0096153846153846</c:v>
                </c:pt>
                <c:pt idx="1622">
                  <c:v>-1.0416666666666665</c:v>
                </c:pt>
                <c:pt idx="1623">
                  <c:v>-1.0576923076923075</c:v>
                </c:pt>
                <c:pt idx="1624">
                  <c:v>-1.0416666666666665</c:v>
                </c:pt>
                <c:pt idx="1625">
                  <c:v>-1.025641025641026</c:v>
                </c:pt>
                <c:pt idx="1626">
                  <c:v>-0.9935897435897435</c:v>
                </c:pt>
                <c:pt idx="1627">
                  <c:v>-1.0096153846153846</c:v>
                </c:pt>
                <c:pt idx="1628">
                  <c:v>-1.0096153846153846</c:v>
                </c:pt>
                <c:pt idx="1629">
                  <c:v>-1.0416666666666665</c:v>
                </c:pt>
                <c:pt idx="1630">
                  <c:v>-1.0576923076923075</c:v>
                </c:pt>
                <c:pt idx="1631">
                  <c:v>-1.0096153846153846</c:v>
                </c:pt>
                <c:pt idx="1632">
                  <c:v>-1.0576923076923075</c:v>
                </c:pt>
                <c:pt idx="1633">
                  <c:v>-1.0576923076923075</c:v>
                </c:pt>
                <c:pt idx="1634">
                  <c:v>-1.0737179487179487</c:v>
                </c:pt>
                <c:pt idx="1635">
                  <c:v>-1.0737179487179487</c:v>
                </c:pt>
                <c:pt idx="1636">
                  <c:v>-1.0737179487179487</c:v>
                </c:pt>
                <c:pt idx="1637">
                  <c:v>-1.0897435897435901</c:v>
                </c:pt>
                <c:pt idx="1638">
                  <c:v>-1.0737179487179487</c:v>
                </c:pt>
                <c:pt idx="1639">
                  <c:v>-1.0737179487179487</c:v>
                </c:pt>
                <c:pt idx="1640">
                  <c:v>-1.0737179487179487</c:v>
                </c:pt>
                <c:pt idx="1641">
                  <c:v>-1.0737179487179487</c:v>
                </c:pt>
                <c:pt idx="1642">
                  <c:v>-1.0897435897435901</c:v>
                </c:pt>
                <c:pt idx="1643">
                  <c:v>-1.0897435897435901</c:v>
                </c:pt>
                <c:pt idx="1644">
                  <c:v>-1.0897435897435901</c:v>
                </c:pt>
                <c:pt idx="1645">
                  <c:v>-1.0897435897435901</c:v>
                </c:pt>
                <c:pt idx="1646">
                  <c:v>-1.0737179487179487</c:v>
                </c:pt>
                <c:pt idx="1647">
                  <c:v>-1.0096153846153846</c:v>
                </c:pt>
                <c:pt idx="1648">
                  <c:v>-0.78525641025641024</c:v>
                </c:pt>
                <c:pt idx="1649">
                  <c:v>-0.65705128205128216</c:v>
                </c:pt>
                <c:pt idx="1650">
                  <c:v>-0.59294871794871795</c:v>
                </c:pt>
                <c:pt idx="1651">
                  <c:v>-0.62500000000000011</c:v>
                </c:pt>
                <c:pt idx="1652">
                  <c:v>-0.62500000000000011</c:v>
                </c:pt>
                <c:pt idx="1653">
                  <c:v>-0.70512820512820529</c:v>
                </c:pt>
                <c:pt idx="1654">
                  <c:v>-0.70512820512820529</c:v>
                </c:pt>
                <c:pt idx="1655">
                  <c:v>-0.70512820512820529</c:v>
                </c:pt>
                <c:pt idx="1656">
                  <c:v>-0.60897435897435903</c:v>
                </c:pt>
                <c:pt idx="1657">
                  <c:v>-0.5608974358974359</c:v>
                </c:pt>
                <c:pt idx="1658">
                  <c:v>-0.512820512820513</c:v>
                </c:pt>
                <c:pt idx="1659">
                  <c:v>-0.49679487179487192</c:v>
                </c:pt>
                <c:pt idx="1660">
                  <c:v>-0.49679487179487192</c:v>
                </c:pt>
                <c:pt idx="1661">
                  <c:v>-0.44871794871794868</c:v>
                </c:pt>
                <c:pt idx="1662">
                  <c:v>-0.41666666666666674</c:v>
                </c:pt>
                <c:pt idx="1663">
                  <c:v>-0.46474358974358976</c:v>
                </c:pt>
                <c:pt idx="1664">
                  <c:v>-0.48076923076923078</c:v>
                </c:pt>
                <c:pt idx="1665">
                  <c:v>-0.46474358974358976</c:v>
                </c:pt>
                <c:pt idx="1666">
                  <c:v>-0.48076923076923078</c:v>
                </c:pt>
                <c:pt idx="1667">
                  <c:v>-0.49679487179487192</c:v>
                </c:pt>
                <c:pt idx="1668">
                  <c:v>-0.512820512820513</c:v>
                </c:pt>
                <c:pt idx="1669">
                  <c:v>-0.52884615384615374</c:v>
                </c:pt>
                <c:pt idx="1670">
                  <c:v>-0.512820512820513</c:v>
                </c:pt>
                <c:pt idx="1671">
                  <c:v>-0.512820512820513</c:v>
                </c:pt>
                <c:pt idx="1672">
                  <c:v>-0.52884615384615374</c:v>
                </c:pt>
                <c:pt idx="1673">
                  <c:v>-0.54487179487179493</c:v>
                </c:pt>
                <c:pt idx="1674">
                  <c:v>-0.52884615384615374</c:v>
                </c:pt>
                <c:pt idx="1675">
                  <c:v>-0.54487179487179493</c:v>
                </c:pt>
                <c:pt idx="1676">
                  <c:v>-0.59294871794871795</c:v>
                </c:pt>
                <c:pt idx="1677">
                  <c:v>-0.5608974358974359</c:v>
                </c:pt>
                <c:pt idx="1678">
                  <c:v>-0.48076923076923078</c:v>
                </c:pt>
                <c:pt idx="1679">
                  <c:v>0.43269230769230776</c:v>
                </c:pt>
                <c:pt idx="1680">
                  <c:v>2.099358974358974</c:v>
                </c:pt>
                <c:pt idx="1681">
                  <c:v>4.6153846153846159</c:v>
                </c:pt>
                <c:pt idx="1682">
                  <c:v>7.7083333333333348</c:v>
                </c:pt>
                <c:pt idx="1683">
                  <c:v>11.137820512820513</c:v>
                </c:pt>
                <c:pt idx="1684">
                  <c:v>16.137820512820518</c:v>
                </c:pt>
                <c:pt idx="1685">
                  <c:v>24.006410256410252</c:v>
                </c:pt>
                <c:pt idx="1686">
                  <c:v>30.849358974358974</c:v>
                </c:pt>
                <c:pt idx="1687">
                  <c:v>32.868589743589759</c:v>
                </c:pt>
                <c:pt idx="1688">
                  <c:v>37.259615384615387</c:v>
                </c:pt>
                <c:pt idx="1689">
                  <c:v>40.721153846153868</c:v>
                </c:pt>
                <c:pt idx="1690">
                  <c:v>50.144230769230759</c:v>
                </c:pt>
                <c:pt idx="1691">
                  <c:v>57.948717948717956</c:v>
                </c:pt>
                <c:pt idx="1692">
                  <c:v>60.320512820512839</c:v>
                </c:pt>
                <c:pt idx="1693">
                  <c:v>57.083333333333336</c:v>
                </c:pt>
                <c:pt idx="1694">
                  <c:v>79.358974358974336</c:v>
                </c:pt>
                <c:pt idx="1695">
                  <c:v>127.06730769230769</c:v>
                </c:pt>
                <c:pt idx="1696">
                  <c:v>124.90384615384615</c:v>
                </c:pt>
                <c:pt idx="1697">
                  <c:v>122.33974358974362</c:v>
                </c:pt>
                <c:pt idx="1698">
                  <c:v>119.15064102564101</c:v>
                </c:pt>
                <c:pt idx="1699">
                  <c:v>144.42307692307693</c:v>
                </c:pt>
                <c:pt idx="1700">
                  <c:v>143.36538461538461</c:v>
                </c:pt>
                <c:pt idx="1701">
                  <c:v>131.90705128205124</c:v>
                </c:pt>
                <c:pt idx="1702">
                  <c:v>132.51602564102561</c:v>
                </c:pt>
                <c:pt idx="1703">
                  <c:v>217.67628205128204</c:v>
                </c:pt>
                <c:pt idx="1704">
                  <c:v>306.47435897435895</c:v>
                </c:pt>
                <c:pt idx="1705">
                  <c:v>302.90064102564111</c:v>
                </c:pt>
                <c:pt idx="1706">
                  <c:v>307.1153846153847</c:v>
                </c:pt>
                <c:pt idx="1707">
                  <c:v>326.20192307692309</c:v>
                </c:pt>
                <c:pt idx="1708">
                  <c:v>297.85256410256414</c:v>
                </c:pt>
                <c:pt idx="1709">
                  <c:v>262.82051282051276</c:v>
                </c:pt>
                <c:pt idx="1710">
                  <c:v>287.13141025641022</c:v>
                </c:pt>
                <c:pt idx="1711">
                  <c:v>215.03205128205124</c:v>
                </c:pt>
                <c:pt idx="1712">
                  <c:v>187.46794871794876</c:v>
                </c:pt>
                <c:pt idx="1713">
                  <c:v>171.29807692307693</c:v>
                </c:pt>
                <c:pt idx="1714">
                  <c:v>192.69230769230771</c:v>
                </c:pt>
                <c:pt idx="1715">
                  <c:v>187.67628205128204</c:v>
                </c:pt>
                <c:pt idx="1716">
                  <c:v>164.31089743589743</c:v>
                </c:pt>
                <c:pt idx="1717">
                  <c:v>106.41025641025642</c:v>
                </c:pt>
                <c:pt idx="1718">
                  <c:v>79.246794871794862</c:v>
                </c:pt>
                <c:pt idx="1719">
                  <c:v>80.833333333333314</c:v>
                </c:pt>
                <c:pt idx="1720">
                  <c:v>129.61538461538458</c:v>
                </c:pt>
                <c:pt idx="1721">
                  <c:v>111.49038461538463</c:v>
                </c:pt>
                <c:pt idx="1722">
                  <c:v>79.535256410256409</c:v>
                </c:pt>
                <c:pt idx="1723">
                  <c:v>62.403846153846139</c:v>
                </c:pt>
                <c:pt idx="1724">
                  <c:v>59.29487179487181</c:v>
                </c:pt>
                <c:pt idx="1725">
                  <c:v>83.685897435897431</c:v>
                </c:pt>
                <c:pt idx="1726">
                  <c:v>88.044871794871781</c:v>
                </c:pt>
                <c:pt idx="1727">
                  <c:v>67.115384615384599</c:v>
                </c:pt>
                <c:pt idx="1728">
                  <c:v>62.516025641025649</c:v>
                </c:pt>
                <c:pt idx="1729">
                  <c:v>49.326923076923073</c:v>
                </c:pt>
                <c:pt idx="1730">
                  <c:v>37.387820512820497</c:v>
                </c:pt>
                <c:pt idx="1731">
                  <c:v>35.769230769230766</c:v>
                </c:pt>
                <c:pt idx="1732">
                  <c:v>38.717948717948723</c:v>
                </c:pt>
                <c:pt idx="1733">
                  <c:v>40.096153846153868</c:v>
                </c:pt>
                <c:pt idx="1734">
                  <c:v>38.381410256410248</c:v>
                </c:pt>
                <c:pt idx="1735">
                  <c:v>34.407051282051285</c:v>
                </c:pt>
                <c:pt idx="1736">
                  <c:v>43.798076923076941</c:v>
                </c:pt>
                <c:pt idx="1737">
                  <c:v>42.035256410256402</c:v>
                </c:pt>
                <c:pt idx="1738">
                  <c:v>36.730769230769241</c:v>
                </c:pt>
                <c:pt idx="1739">
                  <c:v>32.852564102564095</c:v>
                </c:pt>
                <c:pt idx="1740">
                  <c:v>27.884615384615383</c:v>
                </c:pt>
                <c:pt idx="1741">
                  <c:v>44.759615384615387</c:v>
                </c:pt>
                <c:pt idx="1742">
                  <c:v>54.246794871794862</c:v>
                </c:pt>
                <c:pt idx="1743">
                  <c:v>59.230769230769241</c:v>
                </c:pt>
                <c:pt idx="1744">
                  <c:v>58.333333333333336</c:v>
                </c:pt>
                <c:pt idx="1745">
                  <c:v>49.839743589743577</c:v>
                </c:pt>
                <c:pt idx="1746">
                  <c:v>46.185897435897417</c:v>
                </c:pt>
                <c:pt idx="1747">
                  <c:v>43.974358974358978</c:v>
                </c:pt>
                <c:pt idx="1748">
                  <c:v>42.067307692307686</c:v>
                </c:pt>
                <c:pt idx="1749">
                  <c:v>42.724358974358992</c:v>
                </c:pt>
                <c:pt idx="1750">
                  <c:v>42.78846153846154</c:v>
                </c:pt>
                <c:pt idx="1751">
                  <c:v>43.157051282051285</c:v>
                </c:pt>
                <c:pt idx="1752">
                  <c:v>39.455128205128212</c:v>
                </c:pt>
                <c:pt idx="1753">
                  <c:v>38.477564102564095</c:v>
                </c:pt>
                <c:pt idx="1754">
                  <c:v>32.756410256410255</c:v>
                </c:pt>
                <c:pt idx="1755">
                  <c:v>27.419871794871799</c:v>
                </c:pt>
                <c:pt idx="1756">
                  <c:v>19.663461538461533</c:v>
                </c:pt>
                <c:pt idx="1757">
                  <c:v>14.919871794871794</c:v>
                </c:pt>
                <c:pt idx="1758">
                  <c:v>12.067307692307695</c:v>
                </c:pt>
                <c:pt idx="1759">
                  <c:v>12.323717948717951</c:v>
                </c:pt>
                <c:pt idx="1760">
                  <c:v>10.576923076923077</c:v>
                </c:pt>
                <c:pt idx="1761">
                  <c:v>14.423076923076922</c:v>
                </c:pt>
                <c:pt idx="1762">
                  <c:v>12.115384615384619</c:v>
                </c:pt>
                <c:pt idx="1763">
                  <c:v>8.5256410256410255</c:v>
                </c:pt>
                <c:pt idx="1764">
                  <c:v>5.7211538461538458</c:v>
                </c:pt>
                <c:pt idx="1765">
                  <c:v>4.375</c:v>
                </c:pt>
                <c:pt idx="1766">
                  <c:v>2.1314102564102568</c:v>
                </c:pt>
                <c:pt idx="1767">
                  <c:v>1.6987179487179489</c:v>
                </c:pt>
                <c:pt idx="1768">
                  <c:v>0.7532051282051283</c:v>
                </c:pt>
                <c:pt idx="1769">
                  <c:v>0.62500000000000011</c:v>
                </c:pt>
                <c:pt idx="1770">
                  <c:v>0.81730769230769251</c:v>
                </c:pt>
                <c:pt idx="1771">
                  <c:v>1.0416666666666665</c:v>
                </c:pt>
                <c:pt idx="1772">
                  <c:v>0.73717948717948745</c:v>
                </c:pt>
                <c:pt idx="1773">
                  <c:v>0.25641025641025644</c:v>
                </c:pt>
                <c:pt idx="1774">
                  <c:v>-0.11217948717948716</c:v>
                </c:pt>
                <c:pt idx="1775">
                  <c:v>-3.2051282051282055E-2</c:v>
                </c:pt>
                <c:pt idx="1776">
                  <c:v>6.4102564102564111E-2</c:v>
                </c:pt>
                <c:pt idx="1777">
                  <c:v>0.1602564102564103</c:v>
                </c:pt>
                <c:pt idx="1778">
                  <c:v>0.41666666666666674</c:v>
                </c:pt>
                <c:pt idx="1779">
                  <c:v>0.512820512820513</c:v>
                </c:pt>
                <c:pt idx="1780">
                  <c:v>0.28846153846153844</c:v>
                </c:pt>
                <c:pt idx="1781">
                  <c:v>0.38461538461538469</c:v>
                </c:pt>
                <c:pt idx="1782">
                  <c:v>0.73717948717948745</c:v>
                </c:pt>
                <c:pt idx="1783">
                  <c:v>0.64102564102564119</c:v>
                </c:pt>
                <c:pt idx="1784">
                  <c:v>1.0737179487179487</c:v>
                </c:pt>
                <c:pt idx="1785">
                  <c:v>1.3942307692307696</c:v>
                </c:pt>
                <c:pt idx="1786">
                  <c:v>1.8589743589743588</c:v>
                </c:pt>
                <c:pt idx="1787">
                  <c:v>0.62500000000000011</c:v>
                </c:pt>
                <c:pt idx="1788">
                  <c:v>0.24038461538461534</c:v>
                </c:pt>
                <c:pt idx="1789">
                  <c:v>-0.27243589743589747</c:v>
                </c:pt>
                <c:pt idx="1790">
                  <c:v>-0.11217948717948716</c:v>
                </c:pt>
                <c:pt idx="1791">
                  <c:v>-0.36858974358974372</c:v>
                </c:pt>
                <c:pt idx="1792">
                  <c:v>-0.33653846153846168</c:v>
                </c:pt>
                <c:pt idx="1793">
                  <c:v>-6.4102564102564111E-2</c:v>
                </c:pt>
                <c:pt idx="1794">
                  <c:v>4.8076923076923087E-2</c:v>
                </c:pt>
                <c:pt idx="1795">
                  <c:v>0</c:v>
                </c:pt>
                <c:pt idx="1796">
                  <c:v>-0.36858974358974372</c:v>
                </c:pt>
                <c:pt idx="1797">
                  <c:v>-0.512820512820513</c:v>
                </c:pt>
                <c:pt idx="1798">
                  <c:v>-0.44871794871794868</c:v>
                </c:pt>
                <c:pt idx="1799">
                  <c:v>-0.54487179487179493</c:v>
                </c:pt>
                <c:pt idx="1800">
                  <c:v>-0.76923076923076927</c:v>
                </c:pt>
                <c:pt idx="1801">
                  <c:v>-1.0737179487179487</c:v>
                </c:pt>
                <c:pt idx="1802">
                  <c:v>-0.83333333333333337</c:v>
                </c:pt>
                <c:pt idx="1803">
                  <c:v>-0.78525641025641024</c:v>
                </c:pt>
                <c:pt idx="1804">
                  <c:v>-0.512820512820513</c:v>
                </c:pt>
                <c:pt idx="1805">
                  <c:v>-1.0576923076923075</c:v>
                </c:pt>
                <c:pt idx="1806">
                  <c:v>-1.2980769230769234</c:v>
                </c:pt>
                <c:pt idx="1807">
                  <c:v>-1.362179487179487</c:v>
                </c:pt>
                <c:pt idx="1808">
                  <c:v>-1.2179487179487178</c:v>
                </c:pt>
                <c:pt idx="1809">
                  <c:v>-1.3301282051282051</c:v>
                </c:pt>
                <c:pt idx="1810">
                  <c:v>-1.3301282051282051</c:v>
                </c:pt>
                <c:pt idx="1811">
                  <c:v>-1.5064102564102564</c:v>
                </c:pt>
                <c:pt idx="1812">
                  <c:v>-1.4102564102564104</c:v>
                </c:pt>
                <c:pt idx="1813">
                  <c:v>-1.5384615384615385</c:v>
                </c:pt>
                <c:pt idx="1814">
                  <c:v>-1.6506410256410262</c:v>
                </c:pt>
                <c:pt idx="1815">
                  <c:v>-1.7948717948717947</c:v>
                </c:pt>
                <c:pt idx="1816">
                  <c:v>-1.7467948717948718</c:v>
                </c:pt>
                <c:pt idx="1817">
                  <c:v>-1.9711538461538465</c:v>
                </c:pt>
                <c:pt idx="1818">
                  <c:v>-2.0032051282051277</c:v>
                </c:pt>
                <c:pt idx="1819">
                  <c:v>-1.9551282051282051</c:v>
                </c:pt>
                <c:pt idx="1820">
                  <c:v>-1.8589743589743588</c:v>
                </c:pt>
                <c:pt idx="1821">
                  <c:v>-1.7467948717948718</c:v>
                </c:pt>
                <c:pt idx="1822">
                  <c:v>-6.4102564102564111E-2</c:v>
                </c:pt>
                <c:pt idx="1823">
                  <c:v>2.9487179487179498</c:v>
                </c:pt>
                <c:pt idx="1824">
                  <c:v>9.6474358974358978</c:v>
                </c:pt>
                <c:pt idx="1825">
                  <c:v>20.641025641025642</c:v>
                </c:pt>
                <c:pt idx="1826">
                  <c:v>33.717948717948715</c:v>
                </c:pt>
                <c:pt idx="1827">
                  <c:v>45.144230769230774</c:v>
                </c:pt>
                <c:pt idx="1828">
                  <c:v>60.625000000000014</c:v>
                </c:pt>
                <c:pt idx="1829">
                  <c:v>84.487179487179517</c:v>
                </c:pt>
                <c:pt idx="1830">
                  <c:v>107.85256410256407</c:v>
                </c:pt>
                <c:pt idx="1831">
                  <c:v>122.53205128205127</c:v>
                </c:pt>
                <c:pt idx="1832">
                  <c:v>139.98397435897439</c:v>
                </c:pt>
                <c:pt idx="1833">
                  <c:v>161.63461538461539</c:v>
                </c:pt>
                <c:pt idx="1834">
                  <c:v>169.75961538461539</c:v>
                </c:pt>
                <c:pt idx="1835">
                  <c:v>177.54807692307693</c:v>
                </c:pt>
                <c:pt idx="1836">
                  <c:v>185.22435897435895</c:v>
                </c:pt>
                <c:pt idx="1837">
                  <c:v>200.01602564102564</c:v>
                </c:pt>
                <c:pt idx="1838">
                  <c:v>233.89423076923077</c:v>
                </c:pt>
                <c:pt idx="1839">
                  <c:v>279.11858974358961</c:v>
                </c:pt>
                <c:pt idx="1840">
                  <c:v>298.78205128205127</c:v>
                </c:pt>
                <c:pt idx="1841">
                  <c:v>281.60256410256414</c:v>
                </c:pt>
                <c:pt idx="1842">
                  <c:v>388.3653846153847</c:v>
                </c:pt>
                <c:pt idx="1843">
                  <c:v>442.08333333333331</c:v>
                </c:pt>
                <c:pt idx="1844">
                  <c:v>354.23076923076928</c:v>
                </c:pt>
                <c:pt idx="1845">
                  <c:v>403.31730769230768</c:v>
                </c:pt>
                <c:pt idx="1846">
                  <c:v>451.69871794871784</c:v>
                </c:pt>
                <c:pt idx="1847">
                  <c:v>441.24999999999994</c:v>
                </c:pt>
                <c:pt idx="1848">
                  <c:v>511.02564102564111</c:v>
                </c:pt>
                <c:pt idx="1849">
                  <c:v>572.3717948717948</c:v>
                </c:pt>
                <c:pt idx="1850">
                  <c:v>617.53205128205127</c:v>
                </c:pt>
                <c:pt idx="1851">
                  <c:v>594.08653846153845</c:v>
                </c:pt>
                <c:pt idx="1852">
                  <c:v>491.00961538461536</c:v>
                </c:pt>
                <c:pt idx="1853">
                  <c:v>679.10256410256409</c:v>
                </c:pt>
                <c:pt idx="1854">
                  <c:v>1047.9326923076926</c:v>
                </c:pt>
                <c:pt idx="1855">
                  <c:v>809.31089743589735</c:v>
                </c:pt>
                <c:pt idx="1856">
                  <c:v>1025.1282051282051</c:v>
                </c:pt>
                <c:pt idx="1857">
                  <c:v>1221.2660256410259</c:v>
                </c:pt>
                <c:pt idx="1858">
                  <c:v>958.42948717948741</c:v>
                </c:pt>
                <c:pt idx="1859">
                  <c:v>851.5544871794873</c:v>
                </c:pt>
                <c:pt idx="1860">
                  <c:v>1343.573717948718</c:v>
                </c:pt>
                <c:pt idx="1861">
                  <c:v>1428.6057692307695</c:v>
                </c:pt>
                <c:pt idx="1862">
                  <c:v>982.61217948717945</c:v>
                </c:pt>
                <c:pt idx="1863">
                  <c:v>1015.7532051282052</c:v>
                </c:pt>
                <c:pt idx="1864">
                  <c:v>885.60897435897459</c:v>
                </c:pt>
                <c:pt idx="1865">
                  <c:v>1083.2532051282053</c:v>
                </c:pt>
                <c:pt idx="1866">
                  <c:v>603.06089743589757</c:v>
                </c:pt>
                <c:pt idx="1867">
                  <c:v>1045.2724358974356</c:v>
                </c:pt>
                <c:pt idx="1868">
                  <c:v>1066.6826923076924</c:v>
                </c:pt>
                <c:pt idx="1869">
                  <c:v>989.21474358974353</c:v>
                </c:pt>
                <c:pt idx="1870">
                  <c:v>1004.6634615384615</c:v>
                </c:pt>
                <c:pt idx="1871">
                  <c:v>1129.9679487179485</c:v>
                </c:pt>
                <c:pt idx="1872">
                  <c:v>398.65384615384636</c:v>
                </c:pt>
                <c:pt idx="1873">
                  <c:v>359.07051282051276</c:v>
                </c:pt>
                <c:pt idx="1874">
                  <c:v>553.49358974358984</c:v>
                </c:pt>
                <c:pt idx="1875">
                  <c:v>442.7884615384616</c:v>
                </c:pt>
                <c:pt idx="1876">
                  <c:v>501.57051282051276</c:v>
                </c:pt>
                <c:pt idx="1877">
                  <c:v>325.16025641025641</c:v>
                </c:pt>
                <c:pt idx="1878">
                  <c:v>305.64102564102569</c:v>
                </c:pt>
                <c:pt idx="1879">
                  <c:v>261.52243589743591</c:v>
                </c:pt>
                <c:pt idx="1880">
                  <c:v>241.47435897435895</c:v>
                </c:pt>
                <c:pt idx="1881">
                  <c:v>194.24679487179483</c:v>
                </c:pt>
                <c:pt idx="1882">
                  <c:v>161.84294871794873</c:v>
                </c:pt>
                <c:pt idx="1883">
                  <c:v>130.49679487179489</c:v>
                </c:pt>
                <c:pt idx="1884">
                  <c:v>101.52243589743588</c:v>
                </c:pt>
                <c:pt idx="1885">
                  <c:v>89.759615384615401</c:v>
                </c:pt>
                <c:pt idx="1886">
                  <c:v>73.237179487179517</c:v>
                </c:pt>
                <c:pt idx="1887">
                  <c:v>72.179487179487154</c:v>
                </c:pt>
                <c:pt idx="1888">
                  <c:v>50.753205128205131</c:v>
                </c:pt>
                <c:pt idx="1889">
                  <c:v>34.054487179487161</c:v>
                </c:pt>
                <c:pt idx="1890">
                  <c:v>14.022435897435903</c:v>
                </c:pt>
                <c:pt idx="1891">
                  <c:v>4.5833333333333348</c:v>
                </c:pt>
                <c:pt idx="1892">
                  <c:v>0.512820512820513</c:v>
                </c:pt>
                <c:pt idx="1893">
                  <c:v>-0.5769230769230772</c:v>
                </c:pt>
                <c:pt idx="1894">
                  <c:v>-0.89743589743589758</c:v>
                </c:pt>
                <c:pt idx="1895">
                  <c:v>-0.86538461538461553</c:v>
                </c:pt>
                <c:pt idx="1896">
                  <c:v>-0.86538461538461553</c:v>
                </c:pt>
                <c:pt idx="1897">
                  <c:v>-0.8814102564102565</c:v>
                </c:pt>
                <c:pt idx="1898">
                  <c:v>-0.89743589743589758</c:v>
                </c:pt>
                <c:pt idx="1899">
                  <c:v>-0.94551282051282048</c:v>
                </c:pt>
                <c:pt idx="1900">
                  <c:v>-0.89743589743589758</c:v>
                </c:pt>
                <c:pt idx="1901">
                  <c:v>-0.84935897435897445</c:v>
                </c:pt>
                <c:pt idx="1902">
                  <c:v>-0.80128205128205121</c:v>
                </c:pt>
                <c:pt idx="1903">
                  <c:v>-0.81730769230769251</c:v>
                </c:pt>
                <c:pt idx="1904">
                  <c:v>-0.76923076923076927</c:v>
                </c:pt>
                <c:pt idx="1905">
                  <c:v>-0.70512820512820529</c:v>
                </c:pt>
                <c:pt idx="1906">
                  <c:v>-0.72115384615384626</c:v>
                </c:pt>
                <c:pt idx="1907">
                  <c:v>-0.68910256410256399</c:v>
                </c:pt>
                <c:pt idx="1908">
                  <c:v>-0.64102564102564119</c:v>
                </c:pt>
                <c:pt idx="1909">
                  <c:v>-0.68910256410256399</c:v>
                </c:pt>
                <c:pt idx="1910">
                  <c:v>-0.68910256410256399</c:v>
                </c:pt>
                <c:pt idx="1911">
                  <c:v>-0.64102564102564119</c:v>
                </c:pt>
                <c:pt idx="1912">
                  <c:v>-0.64102564102564119</c:v>
                </c:pt>
                <c:pt idx="1913">
                  <c:v>-0.67307692307692313</c:v>
                </c:pt>
                <c:pt idx="1914">
                  <c:v>-0.64102564102564119</c:v>
                </c:pt>
                <c:pt idx="1915">
                  <c:v>-0.59294871794871795</c:v>
                </c:pt>
                <c:pt idx="1916">
                  <c:v>-0.59294871794871795</c:v>
                </c:pt>
                <c:pt idx="1917">
                  <c:v>-0.5769230769230772</c:v>
                </c:pt>
                <c:pt idx="1918">
                  <c:v>-0.5608974358974359</c:v>
                </c:pt>
                <c:pt idx="1919">
                  <c:v>-0.54487179487179493</c:v>
                </c:pt>
                <c:pt idx="1920">
                  <c:v>-0.52884615384615374</c:v>
                </c:pt>
                <c:pt idx="1921">
                  <c:v>-0.52884615384615374</c:v>
                </c:pt>
                <c:pt idx="1922">
                  <c:v>-0.48076923076923078</c:v>
                </c:pt>
                <c:pt idx="1923">
                  <c:v>-0.48076923076923078</c:v>
                </c:pt>
                <c:pt idx="1924">
                  <c:v>-0.41666666666666674</c:v>
                </c:pt>
                <c:pt idx="1925">
                  <c:v>-0.43269230769230776</c:v>
                </c:pt>
                <c:pt idx="1926">
                  <c:v>-0.43269230769230776</c:v>
                </c:pt>
                <c:pt idx="1927">
                  <c:v>-0.36858974358974372</c:v>
                </c:pt>
                <c:pt idx="1928">
                  <c:v>-0.36858974358974372</c:v>
                </c:pt>
                <c:pt idx="1929">
                  <c:v>-0.38461538461538469</c:v>
                </c:pt>
                <c:pt idx="1930">
                  <c:v>-0.38461538461538469</c:v>
                </c:pt>
                <c:pt idx="1931">
                  <c:v>-0.35256410256410264</c:v>
                </c:pt>
                <c:pt idx="1932">
                  <c:v>-0.38461538461538469</c:v>
                </c:pt>
                <c:pt idx="1933">
                  <c:v>-0.41666666666666674</c:v>
                </c:pt>
                <c:pt idx="1934">
                  <c:v>-0.40064102564102561</c:v>
                </c:pt>
                <c:pt idx="1935">
                  <c:v>-0.40064102564102561</c:v>
                </c:pt>
                <c:pt idx="1936">
                  <c:v>-0.46474358974358976</c:v>
                </c:pt>
                <c:pt idx="1937">
                  <c:v>-0.49679487179487192</c:v>
                </c:pt>
                <c:pt idx="1938">
                  <c:v>-0.46474358974358976</c:v>
                </c:pt>
                <c:pt idx="1939">
                  <c:v>-0.49679487179487192</c:v>
                </c:pt>
                <c:pt idx="1940">
                  <c:v>-0.52884615384615374</c:v>
                </c:pt>
                <c:pt idx="1941">
                  <c:v>-0.52884615384615374</c:v>
                </c:pt>
                <c:pt idx="1942">
                  <c:v>-0.48076923076923078</c:v>
                </c:pt>
                <c:pt idx="1943">
                  <c:v>-0.49679487179487192</c:v>
                </c:pt>
                <c:pt idx="1944">
                  <c:v>-0.512820512820513</c:v>
                </c:pt>
                <c:pt idx="1945">
                  <c:v>-0.49679487179487192</c:v>
                </c:pt>
                <c:pt idx="1946">
                  <c:v>-0.48076923076923078</c:v>
                </c:pt>
                <c:pt idx="1947">
                  <c:v>-0.49679487179487192</c:v>
                </c:pt>
                <c:pt idx="1948">
                  <c:v>-0.512820512820513</c:v>
                </c:pt>
                <c:pt idx="1949">
                  <c:v>-0.52884615384615374</c:v>
                </c:pt>
                <c:pt idx="1950">
                  <c:v>-0.52884615384615374</c:v>
                </c:pt>
                <c:pt idx="1951">
                  <c:v>-0.52884615384615374</c:v>
                </c:pt>
                <c:pt idx="1952">
                  <c:v>-0.49679487179487192</c:v>
                </c:pt>
                <c:pt idx="1953">
                  <c:v>-0.512820512820513</c:v>
                </c:pt>
                <c:pt idx="1954">
                  <c:v>-0.49679487179487192</c:v>
                </c:pt>
                <c:pt idx="1955">
                  <c:v>-0.49679487179487192</c:v>
                </c:pt>
                <c:pt idx="1956">
                  <c:v>-0.512820512820513</c:v>
                </c:pt>
                <c:pt idx="1957">
                  <c:v>-0.512820512820513</c:v>
                </c:pt>
                <c:pt idx="1958">
                  <c:v>-0.512820512820513</c:v>
                </c:pt>
                <c:pt idx="1959">
                  <c:v>-0.52884615384615374</c:v>
                </c:pt>
                <c:pt idx="1960">
                  <c:v>-0.52884615384615374</c:v>
                </c:pt>
                <c:pt idx="1961">
                  <c:v>-0.49679487179487192</c:v>
                </c:pt>
                <c:pt idx="1962">
                  <c:v>-0.49679487179487192</c:v>
                </c:pt>
                <c:pt idx="1963">
                  <c:v>-0.43269230769230776</c:v>
                </c:pt>
                <c:pt idx="1964">
                  <c:v>-0.32051282051282065</c:v>
                </c:pt>
                <c:pt idx="1965">
                  <c:v>0.49679487179487192</c:v>
                </c:pt>
                <c:pt idx="1966">
                  <c:v>4.4551282051282053</c:v>
                </c:pt>
                <c:pt idx="1967">
                  <c:v>14.50320512820513</c:v>
                </c:pt>
                <c:pt idx="1968">
                  <c:v>31.506410256410259</c:v>
                </c:pt>
                <c:pt idx="1969">
                  <c:v>54.487179487179482</c:v>
                </c:pt>
                <c:pt idx="1970">
                  <c:v>88.365384615384599</c:v>
                </c:pt>
                <c:pt idx="1971">
                  <c:v>136.92307692307693</c:v>
                </c:pt>
                <c:pt idx="1972">
                  <c:v>187.06730769230771</c:v>
                </c:pt>
                <c:pt idx="1973">
                  <c:v>236.92307692307693</c:v>
                </c:pt>
                <c:pt idx="1974">
                  <c:v>293.22115384615375</c:v>
                </c:pt>
                <c:pt idx="1975">
                  <c:v>351.6025641025642</c:v>
                </c:pt>
                <c:pt idx="1976">
                  <c:v>409.45512820512823</c:v>
                </c:pt>
                <c:pt idx="1977">
                  <c:v>467.9647435897437</c:v>
                </c:pt>
                <c:pt idx="1978">
                  <c:v>525.9294871794873</c:v>
                </c:pt>
                <c:pt idx="1979">
                  <c:v>579.75961538461536</c:v>
                </c:pt>
                <c:pt idx="1980">
                  <c:v>638.6538461538463</c:v>
                </c:pt>
                <c:pt idx="1981">
                  <c:v>695.09615384615392</c:v>
                </c:pt>
                <c:pt idx="1982">
                  <c:v>748.28525641025658</c:v>
                </c:pt>
                <c:pt idx="1983">
                  <c:v>799.08653846153845</c:v>
                </c:pt>
                <c:pt idx="1984">
                  <c:v>856.02564102564099</c:v>
                </c:pt>
                <c:pt idx="1985">
                  <c:v>906.5064102564105</c:v>
                </c:pt>
                <c:pt idx="1986">
                  <c:v>957.91666666666674</c:v>
                </c:pt>
                <c:pt idx="1987">
                  <c:v>1000.1442307692308</c:v>
                </c:pt>
                <c:pt idx="1988">
                  <c:v>1042.5641025641023</c:v>
                </c:pt>
                <c:pt idx="1989">
                  <c:v>1077.9967948717951</c:v>
                </c:pt>
                <c:pt idx="1990">
                  <c:v>1115.2243589743587</c:v>
                </c:pt>
                <c:pt idx="1991">
                  <c:v>1146.2339743589744</c:v>
                </c:pt>
                <c:pt idx="1992">
                  <c:v>1177.7884615384614</c:v>
                </c:pt>
                <c:pt idx="1993">
                  <c:v>1204.4551282051282</c:v>
                </c:pt>
                <c:pt idx="1994">
                  <c:v>1228.5576923076926</c:v>
                </c:pt>
                <c:pt idx="1995">
                  <c:v>1248.9423076923078</c:v>
                </c:pt>
                <c:pt idx="1996">
                  <c:v>1266.7628205128203</c:v>
                </c:pt>
                <c:pt idx="1997">
                  <c:v>1278.0769230769229</c:v>
                </c:pt>
                <c:pt idx="1998">
                  <c:v>1292.0032051282051</c:v>
                </c:pt>
                <c:pt idx="1999">
                  <c:v>1294.551282051282</c:v>
                </c:pt>
                <c:pt idx="2000">
                  <c:v>1294.9519230769229</c:v>
                </c:pt>
                <c:pt idx="2001">
                  <c:v>1294.2467948717951</c:v>
                </c:pt>
                <c:pt idx="2002">
                  <c:v>1295</c:v>
                </c:pt>
                <c:pt idx="2003">
                  <c:v>1291.1057692307695</c:v>
                </c:pt>
                <c:pt idx="2004">
                  <c:v>1283.3814102564099</c:v>
                </c:pt>
                <c:pt idx="2005">
                  <c:v>1269.5673076923076</c:v>
                </c:pt>
                <c:pt idx="2006">
                  <c:v>1256.2179487179485</c:v>
                </c:pt>
                <c:pt idx="2007">
                  <c:v>1236.0416666666667</c:v>
                </c:pt>
                <c:pt idx="2008">
                  <c:v>1214.9679487179485</c:v>
                </c:pt>
                <c:pt idx="2009">
                  <c:v>1190.2403846153843</c:v>
                </c:pt>
                <c:pt idx="2010">
                  <c:v>1157.7403846153848</c:v>
                </c:pt>
                <c:pt idx="2011">
                  <c:v>1123.0929487179483</c:v>
                </c:pt>
                <c:pt idx="2012">
                  <c:v>1089.0384615384614</c:v>
                </c:pt>
                <c:pt idx="2013">
                  <c:v>1052.3397435897436</c:v>
                </c:pt>
                <c:pt idx="2014">
                  <c:v>1014.7596153846154</c:v>
                </c:pt>
                <c:pt idx="2015">
                  <c:v>972.88461538461536</c:v>
                </c:pt>
                <c:pt idx="2016">
                  <c:v>928.6057692307694</c:v>
                </c:pt>
                <c:pt idx="2017">
                  <c:v>879.39102564102552</c:v>
                </c:pt>
                <c:pt idx="2018">
                  <c:v>830.46474358974342</c:v>
                </c:pt>
                <c:pt idx="2019">
                  <c:v>777.30769230769249</c:v>
                </c:pt>
                <c:pt idx="2020">
                  <c:v>723.55769230769249</c:v>
                </c:pt>
                <c:pt idx="2021">
                  <c:v>670.17628205128221</c:v>
                </c:pt>
                <c:pt idx="2022">
                  <c:v>615.64102564102552</c:v>
                </c:pt>
                <c:pt idx="2023">
                  <c:v>559.3429487179485</c:v>
                </c:pt>
                <c:pt idx="2024">
                  <c:v>500.20833333333337</c:v>
                </c:pt>
                <c:pt idx="2025">
                  <c:v>440.54487179487182</c:v>
                </c:pt>
                <c:pt idx="2026">
                  <c:v>387.46794871794873</c:v>
                </c:pt>
                <c:pt idx="2027">
                  <c:v>331.82692307692309</c:v>
                </c:pt>
                <c:pt idx="2028">
                  <c:v>275.25641025641022</c:v>
                </c:pt>
                <c:pt idx="2029">
                  <c:v>218.70192307692309</c:v>
                </c:pt>
                <c:pt idx="2030">
                  <c:v>165.49679487179489</c:v>
                </c:pt>
                <c:pt idx="2031">
                  <c:v>103.91025641025642</c:v>
                </c:pt>
                <c:pt idx="2032">
                  <c:v>66.21794871794873</c:v>
                </c:pt>
                <c:pt idx="2033">
                  <c:v>38.269230769230766</c:v>
                </c:pt>
                <c:pt idx="2034">
                  <c:v>19.56730769230769</c:v>
                </c:pt>
                <c:pt idx="2035">
                  <c:v>6.6987179487179462</c:v>
                </c:pt>
                <c:pt idx="2036">
                  <c:v>1.025641025641026</c:v>
                </c:pt>
                <c:pt idx="2037">
                  <c:v>-0.52884615384615374</c:v>
                </c:pt>
                <c:pt idx="2038">
                  <c:v>-0.91346153846153844</c:v>
                </c:pt>
                <c:pt idx="2039">
                  <c:v>-0.94551282051282048</c:v>
                </c:pt>
                <c:pt idx="2040">
                  <c:v>-0.89743589743589758</c:v>
                </c:pt>
                <c:pt idx="2041">
                  <c:v>-0.89743589743589758</c:v>
                </c:pt>
                <c:pt idx="2042">
                  <c:v>-0.92948717948717952</c:v>
                </c:pt>
                <c:pt idx="2043">
                  <c:v>-0.8814102564102565</c:v>
                </c:pt>
                <c:pt idx="2044">
                  <c:v>-0.89743589743589758</c:v>
                </c:pt>
                <c:pt idx="2045">
                  <c:v>-0.84935897435897445</c:v>
                </c:pt>
                <c:pt idx="2046">
                  <c:v>-0.83333333333333337</c:v>
                </c:pt>
                <c:pt idx="2047">
                  <c:v>-0.83333333333333337</c:v>
                </c:pt>
                <c:pt idx="2048">
                  <c:v>-0.72115384615384626</c:v>
                </c:pt>
                <c:pt idx="2049">
                  <c:v>-0.78525641025641024</c:v>
                </c:pt>
                <c:pt idx="2050">
                  <c:v>-0.80128205128205121</c:v>
                </c:pt>
                <c:pt idx="2051">
                  <c:v>-0.78525641025641024</c:v>
                </c:pt>
                <c:pt idx="2052">
                  <c:v>-0.76923076923076927</c:v>
                </c:pt>
                <c:pt idx="2053">
                  <c:v>-0.7532051282051283</c:v>
                </c:pt>
                <c:pt idx="2054">
                  <c:v>-0.68910256410256399</c:v>
                </c:pt>
                <c:pt idx="2055">
                  <c:v>-0.65705128205128216</c:v>
                </c:pt>
                <c:pt idx="2056">
                  <c:v>-0.64102564102564119</c:v>
                </c:pt>
                <c:pt idx="2057">
                  <c:v>-0.62500000000000011</c:v>
                </c:pt>
                <c:pt idx="2058">
                  <c:v>-0.59294871794871795</c:v>
                </c:pt>
                <c:pt idx="2059">
                  <c:v>-0.60897435897435903</c:v>
                </c:pt>
                <c:pt idx="2060">
                  <c:v>-0.5769230769230772</c:v>
                </c:pt>
                <c:pt idx="2061">
                  <c:v>-0.62500000000000011</c:v>
                </c:pt>
                <c:pt idx="2062">
                  <c:v>-0.60897435897435903</c:v>
                </c:pt>
                <c:pt idx="2063">
                  <c:v>-0.60897435897435903</c:v>
                </c:pt>
                <c:pt idx="2064">
                  <c:v>-0.5769230769230772</c:v>
                </c:pt>
                <c:pt idx="2065">
                  <c:v>-0.59294871794871795</c:v>
                </c:pt>
                <c:pt idx="2066">
                  <c:v>-0.59294871794871795</c:v>
                </c:pt>
                <c:pt idx="2067">
                  <c:v>-0.5769230769230772</c:v>
                </c:pt>
                <c:pt idx="2068">
                  <c:v>-0.5769230769230772</c:v>
                </c:pt>
                <c:pt idx="2069">
                  <c:v>-0.62500000000000011</c:v>
                </c:pt>
                <c:pt idx="2070">
                  <c:v>-0.64102564102564119</c:v>
                </c:pt>
                <c:pt idx="2071">
                  <c:v>-0.60897435897435903</c:v>
                </c:pt>
                <c:pt idx="2072">
                  <c:v>-0.60897435897435903</c:v>
                </c:pt>
                <c:pt idx="2073">
                  <c:v>-0.59294871794871795</c:v>
                </c:pt>
                <c:pt idx="2074">
                  <c:v>-0.60897435897435903</c:v>
                </c:pt>
                <c:pt idx="2075">
                  <c:v>-0.62500000000000011</c:v>
                </c:pt>
                <c:pt idx="2076">
                  <c:v>-0.60897435897435903</c:v>
                </c:pt>
                <c:pt idx="2077">
                  <c:v>-0.59294871794871795</c:v>
                </c:pt>
                <c:pt idx="2078">
                  <c:v>-0.5608974358974359</c:v>
                </c:pt>
                <c:pt idx="2079">
                  <c:v>-0.59294871794871795</c:v>
                </c:pt>
                <c:pt idx="2080">
                  <c:v>-0.59294871794871795</c:v>
                </c:pt>
                <c:pt idx="2081">
                  <c:v>-0.60897435897435903</c:v>
                </c:pt>
                <c:pt idx="2082">
                  <c:v>-0.60897435897435903</c:v>
                </c:pt>
                <c:pt idx="2083">
                  <c:v>-0.5608974358974359</c:v>
                </c:pt>
                <c:pt idx="2084">
                  <c:v>-0.54487179487179493</c:v>
                </c:pt>
                <c:pt idx="2085">
                  <c:v>-0.54487179487179493</c:v>
                </c:pt>
                <c:pt idx="2086">
                  <c:v>-0.52884615384615374</c:v>
                </c:pt>
                <c:pt idx="2087">
                  <c:v>-0.512820512820513</c:v>
                </c:pt>
                <c:pt idx="2088">
                  <c:v>-0.54487179487179493</c:v>
                </c:pt>
                <c:pt idx="2089">
                  <c:v>-0.54487179487179493</c:v>
                </c:pt>
                <c:pt idx="2090">
                  <c:v>-0.512820512820513</c:v>
                </c:pt>
                <c:pt idx="2091">
                  <c:v>-0.512820512820513</c:v>
                </c:pt>
                <c:pt idx="2092">
                  <c:v>-0.52884615384615374</c:v>
                </c:pt>
                <c:pt idx="2093">
                  <c:v>-0.48076923076923078</c:v>
                </c:pt>
                <c:pt idx="2094">
                  <c:v>-0.512820512820513</c:v>
                </c:pt>
                <c:pt idx="2095">
                  <c:v>-0.52884615384615374</c:v>
                </c:pt>
                <c:pt idx="2096">
                  <c:v>-0.5608974358974359</c:v>
                </c:pt>
                <c:pt idx="2097">
                  <c:v>-0.52884615384615374</c:v>
                </c:pt>
                <c:pt idx="2098">
                  <c:v>-0.512820512820513</c:v>
                </c:pt>
                <c:pt idx="2099">
                  <c:v>-0.44871794871794868</c:v>
                </c:pt>
                <c:pt idx="2100">
                  <c:v>-0.512820512820513</c:v>
                </c:pt>
                <c:pt idx="2101">
                  <c:v>-0.49679487179487192</c:v>
                </c:pt>
                <c:pt idx="2102">
                  <c:v>-0.512820512820513</c:v>
                </c:pt>
                <c:pt idx="2103">
                  <c:v>-0.52884615384615374</c:v>
                </c:pt>
                <c:pt idx="2104">
                  <c:v>-0.52884615384615374</c:v>
                </c:pt>
                <c:pt idx="2105">
                  <c:v>-0.52884615384615374</c:v>
                </c:pt>
                <c:pt idx="2106">
                  <c:v>-0.512820512820513</c:v>
                </c:pt>
                <c:pt idx="2107">
                  <c:v>-0.512820512820513</c:v>
                </c:pt>
                <c:pt idx="2108">
                  <c:v>-0.30448717948717957</c:v>
                </c:pt>
                <c:pt idx="2109">
                  <c:v>1.025641025641026</c:v>
                </c:pt>
                <c:pt idx="2110">
                  <c:v>6.6185897435897427</c:v>
                </c:pt>
                <c:pt idx="2111">
                  <c:v>18.621794871794872</c:v>
                </c:pt>
                <c:pt idx="2112">
                  <c:v>38.205128205128219</c:v>
                </c:pt>
                <c:pt idx="2113">
                  <c:v>69.471153846153854</c:v>
                </c:pt>
                <c:pt idx="2114">
                  <c:v>115.28846153846153</c:v>
                </c:pt>
                <c:pt idx="2115">
                  <c:v>149.67948717948718</c:v>
                </c:pt>
                <c:pt idx="2116">
                  <c:v>166.68269230769238</c:v>
                </c:pt>
                <c:pt idx="2117">
                  <c:v>254.59935897435898</c:v>
                </c:pt>
                <c:pt idx="2118">
                  <c:v>322.24358974358967</c:v>
                </c:pt>
                <c:pt idx="2119">
                  <c:v>384.66346153846166</c:v>
                </c:pt>
                <c:pt idx="2120">
                  <c:v>414.1666666666668</c:v>
                </c:pt>
                <c:pt idx="2121">
                  <c:v>485.89743589743597</c:v>
                </c:pt>
                <c:pt idx="2122">
                  <c:v>550.28846153846166</c:v>
                </c:pt>
                <c:pt idx="2123">
                  <c:v>591.5544871794873</c:v>
                </c:pt>
                <c:pt idx="2124">
                  <c:v>691.1057692307694</c:v>
                </c:pt>
                <c:pt idx="2125">
                  <c:v>691.875</c:v>
                </c:pt>
                <c:pt idx="2126">
                  <c:v>790.60897435897459</c:v>
                </c:pt>
                <c:pt idx="2127">
                  <c:v>845.4807692307694</c:v>
                </c:pt>
                <c:pt idx="2128">
                  <c:v>879.9038461538463</c:v>
                </c:pt>
                <c:pt idx="2129">
                  <c:v>952.64423076923083</c:v>
                </c:pt>
                <c:pt idx="2130">
                  <c:v>987.61217948717945</c:v>
                </c:pt>
                <c:pt idx="2131">
                  <c:v>1026.7467948717951</c:v>
                </c:pt>
                <c:pt idx="2132">
                  <c:v>1063.0608974358975</c:v>
                </c:pt>
                <c:pt idx="2133">
                  <c:v>1117.7884615384614</c:v>
                </c:pt>
                <c:pt idx="2134">
                  <c:v>1147.5641025641028</c:v>
                </c:pt>
                <c:pt idx="2135">
                  <c:v>1194.5032051282051</c:v>
                </c:pt>
                <c:pt idx="2136">
                  <c:v>1219.9839743589744</c:v>
                </c:pt>
                <c:pt idx="2137">
                  <c:v>1249.2147435897436</c:v>
                </c:pt>
                <c:pt idx="2138">
                  <c:v>1226.6025641025642</c:v>
                </c:pt>
                <c:pt idx="2139">
                  <c:v>1257.2596153846155</c:v>
                </c:pt>
                <c:pt idx="2140">
                  <c:v>1272.9807692307695</c:v>
                </c:pt>
                <c:pt idx="2141">
                  <c:v>1261.6025641025644</c:v>
                </c:pt>
                <c:pt idx="2142">
                  <c:v>1257.9647435897434</c:v>
                </c:pt>
                <c:pt idx="2143">
                  <c:v>1301.6666666666667</c:v>
                </c:pt>
                <c:pt idx="2144">
                  <c:v>1330.8012820512822</c:v>
                </c:pt>
                <c:pt idx="2145">
                  <c:v>1329.7115384615388</c:v>
                </c:pt>
                <c:pt idx="2146">
                  <c:v>1305.7051282051284</c:v>
                </c:pt>
                <c:pt idx="2147">
                  <c:v>1306.8910256410256</c:v>
                </c:pt>
                <c:pt idx="2148">
                  <c:v>1307.9967948717951</c:v>
                </c:pt>
                <c:pt idx="2149">
                  <c:v>1296.0576923076926</c:v>
                </c:pt>
                <c:pt idx="2150">
                  <c:v>1284.9839743589744</c:v>
                </c:pt>
                <c:pt idx="2151">
                  <c:v>1263.7339743589744</c:v>
                </c:pt>
                <c:pt idx="2152">
                  <c:v>1243.8141025641028</c:v>
                </c:pt>
                <c:pt idx="2153">
                  <c:v>1216.6826923076924</c:v>
                </c:pt>
                <c:pt idx="2154">
                  <c:v>1194.1185897435901</c:v>
                </c:pt>
                <c:pt idx="2155">
                  <c:v>1160.1923076923076</c:v>
                </c:pt>
                <c:pt idx="2156">
                  <c:v>1126.6506410256409</c:v>
                </c:pt>
                <c:pt idx="2157">
                  <c:v>1092.9326923076926</c:v>
                </c:pt>
                <c:pt idx="2158">
                  <c:v>1054.6314102564097</c:v>
                </c:pt>
                <c:pt idx="2159">
                  <c:v>1008.9423076923076</c:v>
                </c:pt>
                <c:pt idx="2160">
                  <c:v>968.14102564102552</c:v>
                </c:pt>
                <c:pt idx="2161">
                  <c:v>913.18910256410265</c:v>
                </c:pt>
                <c:pt idx="2162">
                  <c:v>864.3429487179485</c:v>
                </c:pt>
                <c:pt idx="2163">
                  <c:v>817.32371794871801</c:v>
                </c:pt>
                <c:pt idx="2164">
                  <c:v>766.85897435897448</c:v>
                </c:pt>
                <c:pt idx="2165">
                  <c:v>712.58012820512818</c:v>
                </c:pt>
                <c:pt idx="2166">
                  <c:v>655.41666666666674</c:v>
                </c:pt>
                <c:pt idx="2167">
                  <c:v>597.25961538461547</c:v>
                </c:pt>
                <c:pt idx="2168">
                  <c:v>537.94871794871801</c:v>
                </c:pt>
                <c:pt idx="2169">
                  <c:v>477.70833333333337</c:v>
                </c:pt>
                <c:pt idx="2170">
                  <c:v>417.54807692307696</c:v>
                </c:pt>
                <c:pt idx="2171">
                  <c:v>357.45192307692309</c:v>
                </c:pt>
                <c:pt idx="2172">
                  <c:v>292.75641025641022</c:v>
                </c:pt>
                <c:pt idx="2173">
                  <c:v>240.91346153846152</c:v>
                </c:pt>
                <c:pt idx="2174">
                  <c:v>190.35256410256409</c:v>
                </c:pt>
                <c:pt idx="2175">
                  <c:v>132.29166666666663</c:v>
                </c:pt>
                <c:pt idx="2176">
                  <c:v>75.65705128205127</c:v>
                </c:pt>
                <c:pt idx="2177">
                  <c:v>39.791666666666657</c:v>
                </c:pt>
                <c:pt idx="2178">
                  <c:v>22.516025641025642</c:v>
                </c:pt>
                <c:pt idx="2179">
                  <c:v>8.878205128205126</c:v>
                </c:pt>
                <c:pt idx="2180">
                  <c:v>1.6185897435897438</c:v>
                </c:pt>
                <c:pt idx="2181">
                  <c:v>-0.49679487179487192</c:v>
                </c:pt>
                <c:pt idx="2182">
                  <c:v>-0.62500000000000011</c:v>
                </c:pt>
                <c:pt idx="2183">
                  <c:v>-0.70512820512820529</c:v>
                </c:pt>
                <c:pt idx="2184">
                  <c:v>-0.70512820512820529</c:v>
                </c:pt>
                <c:pt idx="2185">
                  <c:v>-0.78525641025641024</c:v>
                </c:pt>
                <c:pt idx="2186">
                  <c:v>-0.86538461538461553</c:v>
                </c:pt>
                <c:pt idx="2187">
                  <c:v>-0.89743589743589758</c:v>
                </c:pt>
                <c:pt idx="2188">
                  <c:v>-0.83333333333333337</c:v>
                </c:pt>
                <c:pt idx="2189">
                  <c:v>-0.78525641025641024</c:v>
                </c:pt>
                <c:pt idx="2190">
                  <c:v>-0.76923076923076927</c:v>
                </c:pt>
                <c:pt idx="2191">
                  <c:v>-0.84935897435897445</c:v>
                </c:pt>
                <c:pt idx="2192">
                  <c:v>-0.83333333333333337</c:v>
                </c:pt>
                <c:pt idx="2193">
                  <c:v>-0.83333333333333337</c:v>
                </c:pt>
                <c:pt idx="2194">
                  <c:v>-0.83333333333333337</c:v>
                </c:pt>
                <c:pt idx="2195">
                  <c:v>-0.84935897435897445</c:v>
                </c:pt>
                <c:pt idx="2196">
                  <c:v>-0.81730769230769251</c:v>
                </c:pt>
                <c:pt idx="2197">
                  <c:v>-0.72115384615384626</c:v>
                </c:pt>
                <c:pt idx="2198">
                  <c:v>-0.7532051282051283</c:v>
                </c:pt>
                <c:pt idx="2199">
                  <c:v>-0.7532051282051283</c:v>
                </c:pt>
                <c:pt idx="2200">
                  <c:v>-0.73717948717948745</c:v>
                </c:pt>
                <c:pt idx="2201">
                  <c:v>-0.70512820512820529</c:v>
                </c:pt>
                <c:pt idx="2202">
                  <c:v>-0.7532051282051283</c:v>
                </c:pt>
                <c:pt idx="2203">
                  <c:v>-0.70512820512820529</c:v>
                </c:pt>
                <c:pt idx="2204">
                  <c:v>-0.68910256410256399</c:v>
                </c:pt>
                <c:pt idx="2205">
                  <c:v>-0.65705128205128216</c:v>
                </c:pt>
                <c:pt idx="2206">
                  <c:v>-0.72115384615384626</c:v>
                </c:pt>
                <c:pt idx="2207">
                  <c:v>-0.68910256410256399</c:v>
                </c:pt>
                <c:pt idx="2208">
                  <c:v>-0.68910256410256399</c:v>
                </c:pt>
                <c:pt idx="2209">
                  <c:v>-0.65705128205128216</c:v>
                </c:pt>
                <c:pt idx="2210">
                  <c:v>-0.65705128205128216</c:v>
                </c:pt>
                <c:pt idx="2211">
                  <c:v>-0.64102564102564119</c:v>
                </c:pt>
                <c:pt idx="2212">
                  <c:v>-0.5769230769230772</c:v>
                </c:pt>
                <c:pt idx="2213">
                  <c:v>-0.62500000000000011</c:v>
                </c:pt>
                <c:pt idx="2214">
                  <c:v>-0.59294871794871795</c:v>
                </c:pt>
                <c:pt idx="2215">
                  <c:v>-0.60897435897435903</c:v>
                </c:pt>
                <c:pt idx="2216">
                  <c:v>-0.5769230769230772</c:v>
                </c:pt>
                <c:pt idx="2217">
                  <c:v>-0.54487179487179493</c:v>
                </c:pt>
                <c:pt idx="2218">
                  <c:v>-0.52884615384615374</c:v>
                </c:pt>
                <c:pt idx="2219">
                  <c:v>-0.49679487179487192</c:v>
                </c:pt>
                <c:pt idx="2220">
                  <c:v>-0.512820512820513</c:v>
                </c:pt>
                <c:pt idx="2221">
                  <c:v>-0.48076923076923078</c:v>
                </c:pt>
                <c:pt idx="2222">
                  <c:v>-0.44871794871794868</c:v>
                </c:pt>
                <c:pt idx="2223">
                  <c:v>-0.48076923076923078</c:v>
                </c:pt>
                <c:pt idx="2224">
                  <c:v>-0.46474358974358976</c:v>
                </c:pt>
                <c:pt idx="2225">
                  <c:v>-0.44871794871794868</c:v>
                </c:pt>
                <c:pt idx="2226">
                  <c:v>-0.43269230769230776</c:v>
                </c:pt>
                <c:pt idx="2227">
                  <c:v>-0.44871794871794868</c:v>
                </c:pt>
                <c:pt idx="2228">
                  <c:v>-0.48076923076923078</c:v>
                </c:pt>
                <c:pt idx="2229">
                  <c:v>-0.46474358974358976</c:v>
                </c:pt>
                <c:pt idx="2230">
                  <c:v>-0.49679487179487192</c:v>
                </c:pt>
                <c:pt idx="2231">
                  <c:v>-0.512820512820513</c:v>
                </c:pt>
                <c:pt idx="2232">
                  <c:v>-0.49679487179487192</c:v>
                </c:pt>
                <c:pt idx="2233">
                  <c:v>-0.48076923076923078</c:v>
                </c:pt>
                <c:pt idx="2234">
                  <c:v>-0.512820512820513</c:v>
                </c:pt>
                <c:pt idx="2235">
                  <c:v>-0.49679487179487192</c:v>
                </c:pt>
                <c:pt idx="2236">
                  <c:v>-0.41666666666666674</c:v>
                </c:pt>
                <c:pt idx="2237">
                  <c:v>-0.44871794871794868</c:v>
                </c:pt>
                <c:pt idx="2238">
                  <c:v>-0.44871794871794868</c:v>
                </c:pt>
                <c:pt idx="2239">
                  <c:v>-0.40064102564102561</c:v>
                </c:pt>
                <c:pt idx="2240">
                  <c:v>-0.40064102564102561</c:v>
                </c:pt>
                <c:pt idx="2241">
                  <c:v>-0.36858974358974372</c:v>
                </c:pt>
                <c:pt idx="2242">
                  <c:v>-0.36858974358974372</c:v>
                </c:pt>
                <c:pt idx="2243">
                  <c:v>-0.33653846153846168</c:v>
                </c:pt>
                <c:pt idx="2244">
                  <c:v>-0.36858974358974372</c:v>
                </c:pt>
                <c:pt idx="2245">
                  <c:v>-0.30448717948717957</c:v>
                </c:pt>
                <c:pt idx="2246">
                  <c:v>-0.28846153846153844</c:v>
                </c:pt>
                <c:pt idx="2247">
                  <c:v>-0.28846153846153844</c:v>
                </c:pt>
                <c:pt idx="2248">
                  <c:v>-0.30448717948717957</c:v>
                </c:pt>
                <c:pt idx="2249">
                  <c:v>-0.25641025641025644</c:v>
                </c:pt>
                <c:pt idx="2250">
                  <c:v>-0.25641025641025644</c:v>
                </c:pt>
                <c:pt idx="2251">
                  <c:v>-0.24038461538461534</c:v>
                </c:pt>
                <c:pt idx="2252">
                  <c:v>-9.6153846153846215E-2</c:v>
                </c:pt>
                <c:pt idx="2253">
                  <c:v>3.2051282051282055E-2</c:v>
                </c:pt>
                <c:pt idx="2254">
                  <c:v>1.9230769230769231</c:v>
                </c:pt>
                <c:pt idx="2255">
                  <c:v>5.3525641025641031</c:v>
                </c:pt>
                <c:pt idx="2256">
                  <c:v>11.298076923076922</c:v>
                </c:pt>
                <c:pt idx="2257">
                  <c:v>15.769230769230768</c:v>
                </c:pt>
                <c:pt idx="2258">
                  <c:v>28.541666666666668</c:v>
                </c:pt>
                <c:pt idx="2259">
                  <c:v>54.006410256410255</c:v>
                </c:pt>
                <c:pt idx="2260">
                  <c:v>84.038461538461519</c:v>
                </c:pt>
                <c:pt idx="2261">
                  <c:v>88.285256410256409</c:v>
                </c:pt>
                <c:pt idx="2262">
                  <c:v>109.00641025641025</c:v>
                </c:pt>
                <c:pt idx="2263">
                  <c:v>168.97435897435895</c:v>
                </c:pt>
                <c:pt idx="2264">
                  <c:v>226.05769230769232</c:v>
                </c:pt>
                <c:pt idx="2265">
                  <c:v>183.33333333333337</c:v>
                </c:pt>
                <c:pt idx="2266">
                  <c:v>76.602564102564074</c:v>
                </c:pt>
                <c:pt idx="2267">
                  <c:v>70.144230769230788</c:v>
                </c:pt>
                <c:pt idx="2268">
                  <c:v>159.19871794871798</c:v>
                </c:pt>
                <c:pt idx="2269">
                  <c:v>189.39102564102564</c:v>
                </c:pt>
                <c:pt idx="2270">
                  <c:v>237.11538461538461</c:v>
                </c:pt>
                <c:pt idx="2271">
                  <c:v>201.21794871794873</c:v>
                </c:pt>
                <c:pt idx="2272">
                  <c:v>163.97435897435895</c:v>
                </c:pt>
                <c:pt idx="2273">
                  <c:v>151.9871794871795</c:v>
                </c:pt>
                <c:pt idx="2274">
                  <c:v>189.27884615384616</c:v>
                </c:pt>
                <c:pt idx="2275">
                  <c:v>248.31730769230771</c:v>
                </c:pt>
                <c:pt idx="2276">
                  <c:v>557.58012820512829</c:v>
                </c:pt>
                <c:pt idx="2277">
                  <c:v>430.94551282051276</c:v>
                </c:pt>
                <c:pt idx="2278">
                  <c:v>379.15064102564116</c:v>
                </c:pt>
                <c:pt idx="2279">
                  <c:v>548.41346153846155</c:v>
                </c:pt>
                <c:pt idx="2280">
                  <c:v>357.3717948717948</c:v>
                </c:pt>
                <c:pt idx="2281">
                  <c:v>442.3397435897437</c:v>
                </c:pt>
                <c:pt idx="2282">
                  <c:v>503.25320512820502</c:v>
                </c:pt>
                <c:pt idx="2283">
                  <c:v>307.03525641025635</c:v>
                </c:pt>
                <c:pt idx="2284">
                  <c:v>462.45192307692309</c:v>
                </c:pt>
                <c:pt idx="2285">
                  <c:v>385.19230769230768</c:v>
                </c:pt>
                <c:pt idx="2286">
                  <c:v>319.59935897435895</c:v>
                </c:pt>
                <c:pt idx="2287">
                  <c:v>400.65705128205138</c:v>
                </c:pt>
                <c:pt idx="2288">
                  <c:v>527.33974358974353</c:v>
                </c:pt>
                <c:pt idx="2289">
                  <c:v>313.0288461538463</c:v>
                </c:pt>
                <c:pt idx="2290">
                  <c:v>578.14102564102552</c:v>
                </c:pt>
                <c:pt idx="2291">
                  <c:v>447.30769230769226</c:v>
                </c:pt>
                <c:pt idx="2292">
                  <c:v>358.28525641025635</c:v>
                </c:pt>
                <c:pt idx="2293">
                  <c:v>293.52564102564105</c:v>
                </c:pt>
                <c:pt idx="2294">
                  <c:v>137.85256410256414</c:v>
                </c:pt>
                <c:pt idx="2295">
                  <c:v>81.714743589743605</c:v>
                </c:pt>
                <c:pt idx="2296">
                  <c:v>95.785256410256409</c:v>
                </c:pt>
                <c:pt idx="2297">
                  <c:v>186.44230769230771</c:v>
                </c:pt>
                <c:pt idx="2298">
                  <c:v>147.5</c:v>
                </c:pt>
                <c:pt idx="2299">
                  <c:v>145.89743589743594</c:v>
                </c:pt>
                <c:pt idx="2300">
                  <c:v>111.10576923076923</c:v>
                </c:pt>
                <c:pt idx="2301">
                  <c:v>111.34615384615385</c:v>
                </c:pt>
                <c:pt idx="2302">
                  <c:v>72.035256410256409</c:v>
                </c:pt>
                <c:pt idx="2303">
                  <c:v>86.97115384615384</c:v>
                </c:pt>
                <c:pt idx="2304">
                  <c:v>114.4871794871795</c:v>
                </c:pt>
                <c:pt idx="2305">
                  <c:v>133.66987179487171</c:v>
                </c:pt>
                <c:pt idx="2306">
                  <c:v>114.18269230769229</c:v>
                </c:pt>
                <c:pt idx="2307">
                  <c:v>128.15705128205124</c:v>
                </c:pt>
                <c:pt idx="2308">
                  <c:v>90.224358974358978</c:v>
                </c:pt>
                <c:pt idx="2309">
                  <c:v>74.631410256410248</c:v>
                </c:pt>
                <c:pt idx="2310">
                  <c:v>53.685897435897424</c:v>
                </c:pt>
                <c:pt idx="2311">
                  <c:v>48.637820512820504</c:v>
                </c:pt>
                <c:pt idx="2312">
                  <c:v>43.653846153846132</c:v>
                </c:pt>
                <c:pt idx="2313">
                  <c:v>45.592948717948723</c:v>
                </c:pt>
                <c:pt idx="2314">
                  <c:v>42.964743589743577</c:v>
                </c:pt>
                <c:pt idx="2315">
                  <c:v>45.224358974358985</c:v>
                </c:pt>
                <c:pt idx="2316">
                  <c:v>38.733974358974365</c:v>
                </c:pt>
                <c:pt idx="2317">
                  <c:v>32.660256410256402</c:v>
                </c:pt>
                <c:pt idx="2318">
                  <c:v>29.599358974358974</c:v>
                </c:pt>
                <c:pt idx="2319">
                  <c:v>23.557692307692307</c:v>
                </c:pt>
                <c:pt idx="2320">
                  <c:v>16.682692307692307</c:v>
                </c:pt>
                <c:pt idx="2321">
                  <c:v>10.689102564102564</c:v>
                </c:pt>
                <c:pt idx="2322">
                  <c:v>6.25</c:v>
                </c:pt>
                <c:pt idx="2323">
                  <c:v>3.8621794871794868</c:v>
                </c:pt>
                <c:pt idx="2324">
                  <c:v>3.1570512820512819</c:v>
                </c:pt>
                <c:pt idx="2325">
                  <c:v>2.8846153846153841</c:v>
                </c:pt>
                <c:pt idx="2326">
                  <c:v>2.9807692307692308</c:v>
                </c:pt>
                <c:pt idx="2327">
                  <c:v>3.1570512820512819</c:v>
                </c:pt>
                <c:pt idx="2328">
                  <c:v>3.2371794871794872</c:v>
                </c:pt>
                <c:pt idx="2329">
                  <c:v>3.2852564102564106</c:v>
                </c:pt>
                <c:pt idx="2330">
                  <c:v>3.2532051282051282</c:v>
                </c:pt>
                <c:pt idx="2331">
                  <c:v>3.541666666666667</c:v>
                </c:pt>
                <c:pt idx="2332">
                  <c:v>3.8782051282051273</c:v>
                </c:pt>
                <c:pt idx="2333">
                  <c:v>4.0384615384615383</c:v>
                </c:pt>
                <c:pt idx="2334">
                  <c:v>4.4871794871794872</c:v>
                </c:pt>
                <c:pt idx="2335">
                  <c:v>4.7756410256410282</c:v>
                </c:pt>
                <c:pt idx="2336">
                  <c:v>4.8397435897435912</c:v>
                </c:pt>
                <c:pt idx="2337">
                  <c:v>4.9198717948717965</c:v>
                </c:pt>
                <c:pt idx="2338">
                  <c:v>5.1923076923076925</c:v>
                </c:pt>
                <c:pt idx="2339">
                  <c:v>5.3365384615384617</c:v>
                </c:pt>
                <c:pt idx="2340">
                  <c:v>5.5769230769230775</c:v>
                </c:pt>
                <c:pt idx="2341">
                  <c:v>5.8012820512820511</c:v>
                </c:pt>
                <c:pt idx="2342">
                  <c:v>6.0897435897435903</c:v>
                </c:pt>
                <c:pt idx="2343">
                  <c:v>6.314102564102563</c:v>
                </c:pt>
                <c:pt idx="2344">
                  <c:v>6.4262820512820511</c:v>
                </c:pt>
                <c:pt idx="2345">
                  <c:v>6.5384615384615392</c:v>
                </c:pt>
                <c:pt idx="2346">
                  <c:v>6.9551282051282053</c:v>
                </c:pt>
                <c:pt idx="2347">
                  <c:v>7.7564102564102546</c:v>
                </c:pt>
                <c:pt idx="2348">
                  <c:v>9.2628205128205128</c:v>
                </c:pt>
                <c:pt idx="2349">
                  <c:v>13.173076923076923</c:v>
                </c:pt>
                <c:pt idx="2350">
                  <c:v>18.141025641025642</c:v>
                </c:pt>
                <c:pt idx="2351">
                  <c:v>18.782051282051277</c:v>
                </c:pt>
                <c:pt idx="2352">
                  <c:v>19.679487179487182</c:v>
                </c:pt>
                <c:pt idx="2353">
                  <c:v>20.480769230769216</c:v>
                </c:pt>
                <c:pt idx="2354">
                  <c:v>22.724358974358974</c:v>
                </c:pt>
                <c:pt idx="2355">
                  <c:v>23.397435897435894</c:v>
                </c:pt>
                <c:pt idx="2356">
                  <c:v>24.775641025641026</c:v>
                </c:pt>
                <c:pt idx="2357">
                  <c:v>24.663461538461533</c:v>
                </c:pt>
                <c:pt idx="2358">
                  <c:v>25.432692307692303</c:v>
                </c:pt>
                <c:pt idx="2359">
                  <c:v>27.067307692307686</c:v>
                </c:pt>
                <c:pt idx="2360">
                  <c:v>28.076923076923077</c:v>
                </c:pt>
                <c:pt idx="2361">
                  <c:v>29.679487179487182</c:v>
                </c:pt>
                <c:pt idx="2362">
                  <c:v>31.05769230769231</c:v>
                </c:pt>
                <c:pt idx="2363">
                  <c:v>32.195512820512846</c:v>
                </c:pt>
                <c:pt idx="2364">
                  <c:v>32.852564102564095</c:v>
                </c:pt>
                <c:pt idx="2365">
                  <c:v>33.54166666666665</c:v>
                </c:pt>
                <c:pt idx="2366">
                  <c:v>34.102564102564102</c:v>
                </c:pt>
                <c:pt idx="2367">
                  <c:v>34.887820512820504</c:v>
                </c:pt>
                <c:pt idx="2368">
                  <c:v>33.830128205128212</c:v>
                </c:pt>
                <c:pt idx="2369">
                  <c:v>31.410256410256416</c:v>
                </c:pt>
                <c:pt idx="2370">
                  <c:v>29.679487179487182</c:v>
                </c:pt>
                <c:pt idx="2371">
                  <c:v>29.038461538461537</c:v>
                </c:pt>
                <c:pt idx="2372">
                  <c:v>27.932692307692307</c:v>
                </c:pt>
                <c:pt idx="2373">
                  <c:v>27.644230769230777</c:v>
                </c:pt>
                <c:pt idx="2374">
                  <c:v>27.532051282051285</c:v>
                </c:pt>
                <c:pt idx="2375">
                  <c:v>27.548076923076923</c:v>
                </c:pt>
                <c:pt idx="2376">
                  <c:v>27.756410256410252</c:v>
                </c:pt>
                <c:pt idx="2377">
                  <c:v>28.541666666666668</c:v>
                </c:pt>
                <c:pt idx="2378">
                  <c:v>27.69230769230769</c:v>
                </c:pt>
                <c:pt idx="2379">
                  <c:v>27.980769230769216</c:v>
                </c:pt>
                <c:pt idx="2380">
                  <c:v>25.432692307692303</c:v>
                </c:pt>
                <c:pt idx="2381">
                  <c:v>22.628205128205131</c:v>
                </c:pt>
                <c:pt idx="2382">
                  <c:v>21.362179487179489</c:v>
                </c:pt>
                <c:pt idx="2383">
                  <c:v>20.689102564102562</c:v>
                </c:pt>
                <c:pt idx="2384">
                  <c:v>20.048076923076923</c:v>
                </c:pt>
                <c:pt idx="2385">
                  <c:v>19.935897435897434</c:v>
                </c:pt>
                <c:pt idx="2386">
                  <c:v>20.448717948717942</c:v>
                </c:pt>
                <c:pt idx="2387">
                  <c:v>20.817307692307693</c:v>
                </c:pt>
                <c:pt idx="2388">
                  <c:v>22.163461538461537</c:v>
                </c:pt>
                <c:pt idx="2389">
                  <c:v>22.371794871794872</c:v>
                </c:pt>
                <c:pt idx="2390">
                  <c:v>21.474358974358974</c:v>
                </c:pt>
                <c:pt idx="2391">
                  <c:v>21.266025641025639</c:v>
                </c:pt>
                <c:pt idx="2392">
                  <c:v>19.647435897435894</c:v>
                </c:pt>
                <c:pt idx="2393">
                  <c:v>19.743589743589737</c:v>
                </c:pt>
                <c:pt idx="2394">
                  <c:v>18.205128205128197</c:v>
                </c:pt>
                <c:pt idx="2395">
                  <c:v>16.698717948717945</c:v>
                </c:pt>
                <c:pt idx="2396">
                  <c:v>15.384615384615383</c:v>
                </c:pt>
                <c:pt idx="2397">
                  <c:v>14.871794871794872</c:v>
                </c:pt>
                <c:pt idx="2398">
                  <c:v>15.993589743589746</c:v>
                </c:pt>
                <c:pt idx="2399">
                  <c:v>19.455128205128197</c:v>
                </c:pt>
                <c:pt idx="2400">
                  <c:v>25.945512820512814</c:v>
                </c:pt>
                <c:pt idx="2401">
                  <c:v>39.03846153846154</c:v>
                </c:pt>
                <c:pt idx="2402">
                  <c:v>55.849358974358978</c:v>
                </c:pt>
                <c:pt idx="2403">
                  <c:v>75.368589743589737</c:v>
                </c:pt>
                <c:pt idx="2404">
                  <c:v>92.868589743589737</c:v>
                </c:pt>
                <c:pt idx="2405">
                  <c:v>107.37179487179486</c:v>
                </c:pt>
                <c:pt idx="2406">
                  <c:v>133.57371794871793</c:v>
                </c:pt>
                <c:pt idx="2407">
                  <c:v>153.87820512820511</c:v>
                </c:pt>
                <c:pt idx="2408">
                  <c:v>169.77564102564102</c:v>
                </c:pt>
                <c:pt idx="2409">
                  <c:v>185.91346153846155</c:v>
                </c:pt>
                <c:pt idx="2410">
                  <c:v>199.91987179487171</c:v>
                </c:pt>
                <c:pt idx="2411">
                  <c:v>215.36858974358978</c:v>
                </c:pt>
                <c:pt idx="2412">
                  <c:v>240.19230769230771</c:v>
                </c:pt>
                <c:pt idx="2413">
                  <c:v>283.92628205128193</c:v>
                </c:pt>
                <c:pt idx="2414">
                  <c:v>313.25320512820514</c:v>
                </c:pt>
                <c:pt idx="2415">
                  <c:v>323.125</c:v>
                </c:pt>
                <c:pt idx="2416">
                  <c:v>340.60897435897425</c:v>
                </c:pt>
                <c:pt idx="2417">
                  <c:v>334.39102564102569</c:v>
                </c:pt>
                <c:pt idx="2418">
                  <c:v>339.50320512820514</c:v>
                </c:pt>
                <c:pt idx="2419">
                  <c:v>382.74038461538458</c:v>
                </c:pt>
                <c:pt idx="2420">
                  <c:v>405.03205128205133</c:v>
                </c:pt>
                <c:pt idx="2421">
                  <c:v>426.1538461538463</c:v>
                </c:pt>
                <c:pt idx="2422">
                  <c:v>458.79807692307685</c:v>
                </c:pt>
                <c:pt idx="2423">
                  <c:v>491.85897435897431</c:v>
                </c:pt>
                <c:pt idx="2424">
                  <c:v>506.7467948717948</c:v>
                </c:pt>
                <c:pt idx="2425">
                  <c:v>498.8782051282052</c:v>
                </c:pt>
                <c:pt idx="2426">
                  <c:v>475.9134615384616</c:v>
                </c:pt>
                <c:pt idx="2427">
                  <c:v>486.90705128205127</c:v>
                </c:pt>
                <c:pt idx="2428">
                  <c:v>545.38461538461536</c:v>
                </c:pt>
                <c:pt idx="2429">
                  <c:v>600.57692307692309</c:v>
                </c:pt>
                <c:pt idx="2430">
                  <c:v>674.23076923076928</c:v>
                </c:pt>
                <c:pt idx="2431">
                  <c:v>754.18269230769249</c:v>
                </c:pt>
                <c:pt idx="2432">
                  <c:v>895.8012820512821</c:v>
                </c:pt>
                <c:pt idx="2433">
                  <c:v>960.43269230769249</c:v>
                </c:pt>
                <c:pt idx="2434">
                  <c:v>909.05448717948741</c:v>
                </c:pt>
                <c:pt idx="2435">
                  <c:v>872.80448717948718</c:v>
                </c:pt>
                <c:pt idx="2436">
                  <c:v>787.69230769230774</c:v>
                </c:pt>
                <c:pt idx="2437">
                  <c:v>804.43910256410265</c:v>
                </c:pt>
                <c:pt idx="2438">
                  <c:v>875.57692307692309</c:v>
                </c:pt>
                <c:pt idx="2439">
                  <c:v>839.5512820512821</c:v>
                </c:pt>
                <c:pt idx="2440">
                  <c:v>809.47115384615381</c:v>
                </c:pt>
                <c:pt idx="2441">
                  <c:v>773.125</c:v>
                </c:pt>
                <c:pt idx="2442">
                  <c:v>722.4038461538463</c:v>
                </c:pt>
                <c:pt idx="2443">
                  <c:v>645.38461538461547</c:v>
                </c:pt>
                <c:pt idx="2444">
                  <c:v>631.8429487179485</c:v>
                </c:pt>
                <c:pt idx="2445">
                  <c:v>629.85576923076928</c:v>
                </c:pt>
                <c:pt idx="2446">
                  <c:v>617.38782051282044</c:v>
                </c:pt>
                <c:pt idx="2447">
                  <c:v>629.63141025641039</c:v>
                </c:pt>
                <c:pt idx="2448">
                  <c:v>616.60256410256397</c:v>
                </c:pt>
                <c:pt idx="2449">
                  <c:v>567.06730769230762</c:v>
                </c:pt>
                <c:pt idx="2450">
                  <c:v>480.22435897435895</c:v>
                </c:pt>
                <c:pt idx="2451">
                  <c:v>387.58012820512823</c:v>
                </c:pt>
                <c:pt idx="2452">
                  <c:v>344.96794871794873</c:v>
                </c:pt>
                <c:pt idx="2453">
                  <c:v>324.29487179487182</c:v>
                </c:pt>
                <c:pt idx="2454">
                  <c:v>333.66987179487188</c:v>
                </c:pt>
                <c:pt idx="2455">
                  <c:v>281.5384615384616</c:v>
                </c:pt>
                <c:pt idx="2456">
                  <c:v>220.75320512820511</c:v>
                </c:pt>
                <c:pt idx="2457">
                  <c:v>205.46474358974359</c:v>
                </c:pt>
                <c:pt idx="2458">
                  <c:v>200.94551282051279</c:v>
                </c:pt>
                <c:pt idx="2459">
                  <c:v>177.61217948717947</c:v>
                </c:pt>
                <c:pt idx="2460">
                  <c:v>136.57051282051279</c:v>
                </c:pt>
                <c:pt idx="2461">
                  <c:v>102.45192307692309</c:v>
                </c:pt>
                <c:pt idx="2462">
                  <c:v>80.801282051282072</c:v>
                </c:pt>
                <c:pt idx="2463">
                  <c:v>64.807692307692292</c:v>
                </c:pt>
                <c:pt idx="2464">
                  <c:v>44.647435897435905</c:v>
                </c:pt>
                <c:pt idx="2465">
                  <c:v>26.522435897435887</c:v>
                </c:pt>
                <c:pt idx="2466">
                  <c:v>13.525641025641026</c:v>
                </c:pt>
                <c:pt idx="2467">
                  <c:v>5.6410256410256405</c:v>
                </c:pt>
                <c:pt idx="2468">
                  <c:v>1.4102564102564104</c:v>
                </c:pt>
                <c:pt idx="2469">
                  <c:v>-9.6153846153846215E-2</c:v>
                </c:pt>
                <c:pt idx="2470">
                  <c:v>-0.43269230769230776</c:v>
                </c:pt>
                <c:pt idx="2471">
                  <c:v>-0.49679487179487192</c:v>
                </c:pt>
                <c:pt idx="2472">
                  <c:v>-0.49679487179487192</c:v>
                </c:pt>
                <c:pt idx="2473">
                  <c:v>-0.44871794871794868</c:v>
                </c:pt>
                <c:pt idx="2474">
                  <c:v>-0.46474358974358976</c:v>
                </c:pt>
                <c:pt idx="2475">
                  <c:v>-0.44871794871794868</c:v>
                </c:pt>
                <c:pt idx="2476">
                  <c:v>-0.41666666666666674</c:v>
                </c:pt>
                <c:pt idx="2477">
                  <c:v>-0.44871794871794868</c:v>
                </c:pt>
                <c:pt idx="2478">
                  <c:v>-0.41666666666666674</c:v>
                </c:pt>
                <c:pt idx="2479">
                  <c:v>-0.44871794871794868</c:v>
                </c:pt>
                <c:pt idx="2480">
                  <c:v>-0.46474358974358976</c:v>
                </c:pt>
                <c:pt idx="2481">
                  <c:v>-0.44871794871794868</c:v>
                </c:pt>
                <c:pt idx="2482">
                  <c:v>-0.46474358974358976</c:v>
                </c:pt>
                <c:pt idx="2483">
                  <c:v>-0.48076923076923078</c:v>
                </c:pt>
                <c:pt idx="2484">
                  <c:v>-0.46474358974358976</c:v>
                </c:pt>
                <c:pt idx="2485">
                  <c:v>-0.43269230769230776</c:v>
                </c:pt>
                <c:pt idx="2486">
                  <c:v>-0.43269230769230776</c:v>
                </c:pt>
                <c:pt idx="2487">
                  <c:v>-0.41666666666666674</c:v>
                </c:pt>
                <c:pt idx="2488">
                  <c:v>-0.43269230769230776</c:v>
                </c:pt>
                <c:pt idx="2489">
                  <c:v>-0.48076923076923078</c:v>
                </c:pt>
                <c:pt idx="2490">
                  <c:v>-0.38461538461538469</c:v>
                </c:pt>
                <c:pt idx="2491">
                  <c:v>-0.48076923076923078</c:v>
                </c:pt>
                <c:pt idx="2492">
                  <c:v>-0.48076923076923078</c:v>
                </c:pt>
                <c:pt idx="2493">
                  <c:v>-0.48076923076923078</c:v>
                </c:pt>
                <c:pt idx="2494">
                  <c:v>-0.49679487179487192</c:v>
                </c:pt>
                <c:pt idx="2495">
                  <c:v>-0.512820512820513</c:v>
                </c:pt>
                <c:pt idx="2496">
                  <c:v>-0.52884615384615374</c:v>
                </c:pt>
                <c:pt idx="2497">
                  <c:v>-0.49679487179487192</c:v>
                </c:pt>
                <c:pt idx="2498">
                  <c:v>-0.52884615384615374</c:v>
                </c:pt>
                <c:pt idx="2499">
                  <c:v>-0.52884615384615374</c:v>
                </c:pt>
                <c:pt idx="2500">
                  <c:v>-0.5769230769230772</c:v>
                </c:pt>
                <c:pt idx="2501">
                  <c:v>-0.60897435897435903</c:v>
                </c:pt>
                <c:pt idx="2502">
                  <c:v>-0.5769230769230772</c:v>
                </c:pt>
                <c:pt idx="2503">
                  <c:v>-0.60897435897435903</c:v>
                </c:pt>
                <c:pt idx="2504">
                  <c:v>-0.59294871794871795</c:v>
                </c:pt>
                <c:pt idx="2505">
                  <c:v>-0.5608974358974359</c:v>
                </c:pt>
                <c:pt idx="2506">
                  <c:v>-0.54487179487179493</c:v>
                </c:pt>
                <c:pt idx="2507">
                  <c:v>-0.54487179487179493</c:v>
                </c:pt>
                <c:pt idx="2508">
                  <c:v>-0.59294871794871795</c:v>
                </c:pt>
                <c:pt idx="2509">
                  <c:v>-0.5769230769230772</c:v>
                </c:pt>
                <c:pt idx="2510">
                  <c:v>-0.5608974358974359</c:v>
                </c:pt>
                <c:pt idx="2511">
                  <c:v>-0.5608974358974359</c:v>
                </c:pt>
                <c:pt idx="2512">
                  <c:v>-0.52884615384615374</c:v>
                </c:pt>
                <c:pt idx="2513">
                  <c:v>-0.52884615384615374</c:v>
                </c:pt>
                <c:pt idx="2514">
                  <c:v>-0.52884615384615374</c:v>
                </c:pt>
                <c:pt idx="2515">
                  <c:v>-0.54487179487179493</c:v>
                </c:pt>
                <c:pt idx="2516">
                  <c:v>-0.54487179487179493</c:v>
                </c:pt>
                <c:pt idx="2517">
                  <c:v>-0.52884615384615374</c:v>
                </c:pt>
                <c:pt idx="2518">
                  <c:v>-0.52884615384615374</c:v>
                </c:pt>
                <c:pt idx="2519">
                  <c:v>-0.5769230769230772</c:v>
                </c:pt>
                <c:pt idx="2520">
                  <c:v>-0.5608974358974359</c:v>
                </c:pt>
                <c:pt idx="2521">
                  <c:v>-0.5769230769230772</c:v>
                </c:pt>
                <c:pt idx="2522">
                  <c:v>-0.5608974358974359</c:v>
                </c:pt>
                <c:pt idx="2523">
                  <c:v>-0.5769230769230772</c:v>
                </c:pt>
                <c:pt idx="2524">
                  <c:v>-0.5608974358974359</c:v>
                </c:pt>
                <c:pt idx="2525">
                  <c:v>-0.5608974358974359</c:v>
                </c:pt>
                <c:pt idx="2526">
                  <c:v>-0.5608974358974359</c:v>
                </c:pt>
                <c:pt idx="2527">
                  <c:v>-0.5769230769230772</c:v>
                </c:pt>
                <c:pt idx="2528">
                  <c:v>-0.59294871794871795</c:v>
                </c:pt>
                <c:pt idx="2529">
                  <c:v>-0.59294871794871795</c:v>
                </c:pt>
                <c:pt idx="2530">
                  <c:v>-0.59294871794871795</c:v>
                </c:pt>
                <c:pt idx="2531">
                  <c:v>-0.60897435897435903</c:v>
                </c:pt>
                <c:pt idx="2532">
                  <c:v>-0.60897435897435903</c:v>
                </c:pt>
                <c:pt idx="2533">
                  <c:v>-0.5769230769230772</c:v>
                </c:pt>
                <c:pt idx="2534">
                  <c:v>-0.5769230769230772</c:v>
                </c:pt>
                <c:pt idx="2535">
                  <c:v>-0.5608974358974359</c:v>
                </c:pt>
                <c:pt idx="2536">
                  <c:v>-0.54487179487179493</c:v>
                </c:pt>
                <c:pt idx="2537">
                  <c:v>-0.52884615384615374</c:v>
                </c:pt>
                <c:pt idx="2538">
                  <c:v>-0.49679487179487192</c:v>
                </c:pt>
                <c:pt idx="2539">
                  <c:v>-0.40064102564102561</c:v>
                </c:pt>
                <c:pt idx="2540">
                  <c:v>-1.6025641025641028E-2</c:v>
                </c:pt>
                <c:pt idx="2541">
                  <c:v>2.2435897435897441</c:v>
                </c:pt>
                <c:pt idx="2542">
                  <c:v>9.6314102564102555</c:v>
                </c:pt>
                <c:pt idx="2543">
                  <c:v>24.61538461538462</c:v>
                </c:pt>
                <c:pt idx="2544">
                  <c:v>46.730769230769234</c:v>
                </c:pt>
                <c:pt idx="2545">
                  <c:v>74.919871794871781</c:v>
                </c:pt>
                <c:pt idx="2546">
                  <c:v>117.05128205128204</c:v>
                </c:pt>
                <c:pt idx="2547">
                  <c:v>160.92948717948721</c:v>
                </c:pt>
                <c:pt idx="2548">
                  <c:v>213.23717948717953</c:v>
                </c:pt>
                <c:pt idx="2549">
                  <c:v>268.87820512820514</c:v>
                </c:pt>
                <c:pt idx="2550">
                  <c:v>329.2147435897437</c:v>
                </c:pt>
                <c:pt idx="2551">
                  <c:v>381.69871794871784</c:v>
                </c:pt>
                <c:pt idx="2552">
                  <c:v>437.21153846153834</c:v>
                </c:pt>
                <c:pt idx="2553">
                  <c:v>502.21153846153834</c:v>
                </c:pt>
                <c:pt idx="2554">
                  <c:v>563.79807692307713</c:v>
                </c:pt>
                <c:pt idx="2555">
                  <c:v>622.27564102564111</c:v>
                </c:pt>
                <c:pt idx="2556">
                  <c:v>681.66666666666674</c:v>
                </c:pt>
                <c:pt idx="2557">
                  <c:v>734.21474358974365</c:v>
                </c:pt>
                <c:pt idx="2558">
                  <c:v>789.10256410256397</c:v>
                </c:pt>
                <c:pt idx="2559">
                  <c:v>844.75961538461536</c:v>
                </c:pt>
                <c:pt idx="2560">
                  <c:v>893.57371794871813</c:v>
                </c:pt>
                <c:pt idx="2561">
                  <c:v>945.46474358974353</c:v>
                </c:pt>
                <c:pt idx="2562">
                  <c:v>993.36538461538441</c:v>
                </c:pt>
                <c:pt idx="2563">
                  <c:v>1041.875</c:v>
                </c:pt>
                <c:pt idx="2564">
                  <c:v>1084.5352564102566</c:v>
                </c:pt>
                <c:pt idx="2565">
                  <c:v>1119.7275641025647</c:v>
                </c:pt>
                <c:pt idx="2566">
                  <c:v>1151.971153846154</c:v>
                </c:pt>
                <c:pt idx="2567">
                  <c:v>1188.958333333333</c:v>
                </c:pt>
                <c:pt idx="2568">
                  <c:v>1218.5096153846157</c:v>
                </c:pt>
                <c:pt idx="2569">
                  <c:v>1244.7756410256411</c:v>
                </c:pt>
                <c:pt idx="2570">
                  <c:v>1268.0929487179483</c:v>
                </c:pt>
                <c:pt idx="2571">
                  <c:v>1283.5416666666667</c:v>
                </c:pt>
                <c:pt idx="2572">
                  <c:v>1300.6570512820515</c:v>
                </c:pt>
                <c:pt idx="2573">
                  <c:v>1314.4871794871799</c:v>
                </c:pt>
                <c:pt idx="2574">
                  <c:v>1316.9230769230771</c:v>
                </c:pt>
                <c:pt idx="2575">
                  <c:v>1324.3589743589744</c:v>
                </c:pt>
                <c:pt idx="2576">
                  <c:v>1346.2980769230769</c:v>
                </c:pt>
                <c:pt idx="2577">
                  <c:v>1348.6217948717949</c:v>
                </c:pt>
                <c:pt idx="2578">
                  <c:v>1382.5</c:v>
                </c:pt>
                <c:pt idx="2579">
                  <c:v>1304.3589743589744</c:v>
                </c:pt>
                <c:pt idx="2580">
                  <c:v>952.1474358974358</c:v>
                </c:pt>
                <c:pt idx="2581">
                  <c:v>1127.6282051282053</c:v>
                </c:pt>
                <c:pt idx="2582">
                  <c:v>1041.8269230769229</c:v>
                </c:pt>
                <c:pt idx="2583">
                  <c:v>1262.8846153846152</c:v>
                </c:pt>
                <c:pt idx="2584">
                  <c:v>1163.4455128205132</c:v>
                </c:pt>
                <c:pt idx="2585">
                  <c:v>1185.5929487179483</c:v>
                </c:pt>
                <c:pt idx="2586">
                  <c:v>997.43589743589735</c:v>
                </c:pt>
                <c:pt idx="2587">
                  <c:v>1210.5929487179483</c:v>
                </c:pt>
                <c:pt idx="2588">
                  <c:v>1205.5128205128203</c:v>
                </c:pt>
                <c:pt idx="2589">
                  <c:v>728.89423076923083</c:v>
                </c:pt>
                <c:pt idx="2590">
                  <c:v>713.07692307692309</c:v>
                </c:pt>
                <c:pt idx="2591">
                  <c:v>798.50961538461536</c:v>
                </c:pt>
                <c:pt idx="2592">
                  <c:v>737.83653846153834</c:v>
                </c:pt>
                <c:pt idx="2593">
                  <c:v>872.74038461538464</c:v>
                </c:pt>
                <c:pt idx="2594">
                  <c:v>866.68269230769261</c:v>
                </c:pt>
                <c:pt idx="2595">
                  <c:v>879.98397435897459</c:v>
                </c:pt>
                <c:pt idx="2596">
                  <c:v>894.26282051282044</c:v>
                </c:pt>
                <c:pt idx="2597">
                  <c:v>502.61217948717939</c:v>
                </c:pt>
                <c:pt idx="2598">
                  <c:v>412.67628205128204</c:v>
                </c:pt>
                <c:pt idx="2599">
                  <c:v>177.41987179487171</c:v>
                </c:pt>
                <c:pt idx="2600">
                  <c:v>107.09935897435898</c:v>
                </c:pt>
                <c:pt idx="2601">
                  <c:v>88.397435897435884</c:v>
                </c:pt>
                <c:pt idx="2602">
                  <c:v>56.137820512820504</c:v>
                </c:pt>
                <c:pt idx="2603">
                  <c:v>51.137820512820511</c:v>
                </c:pt>
                <c:pt idx="2604">
                  <c:v>39.214743589743577</c:v>
                </c:pt>
                <c:pt idx="2605">
                  <c:v>31.089743589743581</c:v>
                </c:pt>
                <c:pt idx="2606">
                  <c:v>24.631410256410255</c:v>
                </c:pt>
                <c:pt idx="2607">
                  <c:v>22.724358974358974</c:v>
                </c:pt>
                <c:pt idx="2608">
                  <c:v>17.996794871794869</c:v>
                </c:pt>
                <c:pt idx="2609">
                  <c:v>15.625</c:v>
                </c:pt>
                <c:pt idx="2610">
                  <c:v>7.5320512820512828</c:v>
                </c:pt>
                <c:pt idx="2611">
                  <c:v>2.7724358974358974</c:v>
                </c:pt>
                <c:pt idx="2612">
                  <c:v>0.60897435897435903</c:v>
                </c:pt>
                <c:pt idx="2613">
                  <c:v>-0.11217948717948716</c:v>
                </c:pt>
                <c:pt idx="2614">
                  <c:v>-0.48076923076923078</c:v>
                </c:pt>
                <c:pt idx="2615">
                  <c:v>-0.5769230769230772</c:v>
                </c:pt>
                <c:pt idx="2616">
                  <c:v>-0.5608974358974359</c:v>
                </c:pt>
                <c:pt idx="2617">
                  <c:v>-0.54487179487179493</c:v>
                </c:pt>
                <c:pt idx="2618">
                  <c:v>-0.52884615384615374</c:v>
                </c:pt>
                <c:pt idx="2619">
                  <c:v>-0.54487179487179493</c:v>
                </c:pt>
                <c:pt idx="2620">
                  <c:v>-0.512820512820513</c:v>
                </c:pt>
                <c:pt idx="2621">
                  <c:v>-0.512820512820513</c:v>
                </c:pt>
                <c:pt idx="2622">
                  <c:v>-0.52884615384615374</c:v>
                </c:pt>
                <c:pt idx="2623">
                  <c:v>-0.49679487179487192</c:v>
                </c:pt>
                <c:pt idx="2624">
                  <c:v>-0.52884615384615374</c:v>
                </c:pt>
                <c:pt idx="2625">
                  <c:v>-0.5769230769230772</c:v>
                </c:pt>
                <c:pt idx="2626">
                  <c:v>-0.64102564102564119</c:v>
                </c:pt>
                <c:pt idx="2627">
                  <c:v>-0.5769230769230772</c:v>
                </c:pt>
                <c:pt idx="2628">
                  <c:v>-0.52884615384615374</c:v>
                </c:pt>
                <c:pt idx="2629">
                  <c:v>-0.54487179487179493</c:v>
                </c:pt>
                <c:pt idx="2630">
                  <c:v>-0.52884615384615374</c:v>
                </c:pt>
                <c:pt idx="2631">
                  <c:v>-0.52884615384615374</c:v>
                </c:pt>
                <c:pt idx="2632">
                  <c:v>-0.512820512820513</c:v>
                </c:pt>
                <c:pt idx="2633">
                  <c:v>-0.49679487179487192</c:v>
                </c:pt>
                <c:pt idx="2634">
                  <c:v>-0.46474358974358976</c:v>
                </c:pt>
                <c:pt idx="2635">
                  <c:v>-0.44871794871794868</c:v>
                </c:pt>
                <c:pt idx="2636">
                  <c:v>-0.44871794871794868</c:v>
                </c:pt>
                <c:pt idx="2637">
                  <c:v>-0.48076923076923078</c:v>
                </c:pt>
                <c:pt idx="2638">
                  <c:v>-0.44871794871794868</c:v>
                </c:pt>
                <c:pt idx="2639">
                  <c:v>-0.48076923076923078</c:v>
                </c:pt>
                <c:pt idx="2640">
                  <c:v>-0.48076923076923078</c:v>
                </c:pt>
                <c:pt idx="2641">
                  <c:v>-0.48076923076923078</c:v>
                </c:pt>
                <c:pt idx="2642">
                  <c:v>-0.46474358974358976</c:v>
                </c:pt>
                <c:pt idx="2643">
                  <c:v>-0.48076923076923078</c:v>
                </c:pt>
                <c:pt idx="2644">
                  <c:v>-0.46474358974358976</c:v>
                </c:pt>
                <c:pt idx="2645">
                  <c:v>-0.48076923076923078</c:v>
                </c:pt>
                <c:pt idx="2646">
                  <c:v>-0.49679487179487192</c:v>
                </c:pt>
                <c:pt idx="2647">
                  <c:v>-0.46474358974358976</c:v>
                </c:pt>
                <c:pt idx="2648">
                  <c:v>-0.46474358974358976</c:v>
                </c:pt>
                <c:pt idx="2649">
                  <c:v>-0.49679487179487192</c:v>
                </c:pt>
                <c:pt idx="2650">
                  <c:v>-0.49679487179487192</c:v>
                </c:pt>
                <c:pt idx="2651">
                  <c:v>-0.512820512820513</c:v>
                </c:pt>
                <c:pt idx="2652">
                  <c:v>-0.52884615384615374</c:v>
                </c:pt>
                <c:pt idx="2653">
                  <c:v>-0.52884615384615374</c:v>
                </c:pt>
                <c:pt idx="2654">
                  <c:v>-0.54487179487179493</c:v>
                </c:pt>
                <c:pt idx="2655">
                  <c:v>-0.52884615384615374</c:v>
                </c:pt>
                <c:pt idx="2656">
                  <c:v>-0.512820512820513</c:v>
                </c:pt>
                <c:pt idx="2657">
                  <c:v>-0.48076923076923078</c:v>
                </c:pt>
                <c:pt idx="2658">
                  <c:v>-0.48076923076923078</c:v>
                </c:pt>
                <c:pt idx="2659">
                  <c:v>-0.44871794871794868</c:v>
                </c:pt>
                <c:pt idx="2660">
                  <c:v>-0.43269230769230776</c:v>
                </c:pt>
                <c:pt idx="2661">
                  <c:v>-0.49679487179487192</c:v>
                </c:pt>
                <c:pt idx="2662">
                  <c:v>-0.49679487179487192</c:v>
                </c:pt>
                <c:pt idx="2663">
                  <c:v>-0.49679487179487192</c:v>
                </c:pt>
                <c:pt idx="2664">
                  <c:v>-0.52884615384615374</c:v>
                </c:pt>
                <c:pt idx="2665">
                  <c:v>-0.49679487179487192</c:v>
                </c:pt>
                <c:pt idx="2666">
                  <c:v>-0.512820512820513</c:v>
                </c:pt>
                <c:pt idx="2667">
                  <c:v>-0.49679487179487192</c:v>
                </c:pt>
                <c:pt idx="2668">
                  <c:v>-0.52884615384615374</c:v>
                </c:pt>
                <c:pt idx="2669">
                  <c:v>-0.52884615384615374</c:v>
                </c:pt>
                <c:pt idx="2670">
                  <c:v>-0.46474358974358976</c:v>
                </c:pt>
                <c:pt idx="2671">
                  <c:v>-0.48076923076923078</c:v>
                </c:pt>
                <c:pt idx="2672">
                  <c:v>-0.44871794871794868</c:v>
                </c:pt>
                <c:pt idx="2673">
                  <c:v>-0.44871794871794868</c:v>
                </c:pt>
                <c:pt idx="2674">
                  <c:v>-0.41666666666666674</c:v>
                </c:pt>
                <c:pt idx="2675">
                  <c:v>-0.36858974358974372</c:v>
                </c:pt>
                <c:pt idx="2676">
                  <c:v>-0.35256410256410264</c:v>
                </c:pt>
                <c:pt idx="2677">
                  <c:v>-0.35256410256410264</c:v>
                </c:pt>
                <c:pt idx="2678">
                  <c:v>-0.35256410256410264</c:v>
                </c:pt>
                <c:pt idx="2679">
                  <c:v>-0.38461538461538469</c:v>
                </c:pt>
                <c:pt idx="2680">
                  <c:v>-0.38461538461538469</c:v>
                </c:pt>
                <c:pt idx="2681">
                  <c:v>-0.40064102564102561</c:v>
                </c:pt>
                <c:pt idx="2682">
                  <c:v>-0.36858974358974372</c:v>
                </c:pt>
                <c:pt idx="2683">
                  <c:v>-0.22435897435897431</c:v>
                </c:pt>
                <c:pt idx="2684">
                  <c:v>8.0128205128205149E-2</c:v>
                </c:pt>
                <c:pt idx="2685">
                  <c:v>2.4038461538461537</c:v>
                </c:pt>
                <c:pt idx="2686">
                  <c:v>8.3012820512820529</c:v>
                </c:pt>
                <c:pt idx="2687">
                  <c:v>19.086538461538463</c:v>
                </c:pt>
                <c:pt idx="2688">
                  <c:v>35.016025641025642</c:v>
                </c:pt>
                <c:pt idx="2689">
                  <c:v>54.615384615384599</c:v>
                </c:pt>
                <c:pt idx="2690">
                  <c:v>80.17628205128203</c:v>
                </c:pt>
                <c:pt idx="2691">
                  <c:v>115.49679487179485</c:v>
                </c:pt>
                <c:pt idx="2692">
                  <c:v>142.72435897435895</c:v>
                </c:pt>
                <c:pt idx="2693">
                  <c:v>164.74358974358972</c:v>
                </c:pt>
                <c:pt idx="2694">
                  <c:v>199.18269230769238</c:v>
                </c:pt>
                <c:pt idx="2695">
                  <c:v>221.47435897435892</c:v>
                </c:pt>
                <c:pt idx="2696">
                  <c:v>258.97435897435895</c:v>
                </c:pt>
                <c:pt idx="2697">
                  <c:v>298.91025641025635</c:v>
                </c:pt>
                <c:pt idx="2698">
                  <c:v>369.39102564102569</c:v>
                </c:pt>
                <c:pt idx="2699">
                  <c:v>423.1891025641026</c:v>
                </c:pt>
                <c:pt idx="2700">
                  <c:v>479.9358974358974</c:v>
                </c:pt>
                <c:pt idx="2701">
                  <c:v>434.2467948717948</c:v>
                </c:pt>
                <c:pt idx="2702">
                  <c:v>470.94551282051282</c:v>
                </c:pt>
                <c:pt idx="2703">
                  <c:v>549.03846153846155</c:v>
                </c:pt>
                <c:pt idx="2704">
                  <c:v>611.00961538461536</c:v>
                </c:pt>
                <c:pt idx="2705">
                  <c:v>592.27564102564122</c:v>
                </c:pt>
                <c:pt idx="2706">
                  <c:v>663.36538461538453</c:v>
                </c:pt>
                <c:pt idx="2707">
                  <c:v>688.50961538461547</c:v>
                </c:pt>
                <c:pt idx="2708">
                  <c:v>702.53205128205127</c:v>
                </c:pt>
                <c:pt idx="2709">
                  <c:v>706.60256410256397</c:v>
                </c:pt>
                <c:pt idx="2710">
                  <c:v>757.43589743589757</c:v>
                </c:pt>
                <c:pt idx="2711">
                  <c:v>728.78205128205138</c:v>
                </c:pt>
                <c:pt idx="2712">
                  <c:v>839.29487179487182</c:v>
                </c:pt>
                <c:pt idx="2713">
                  <c:v>1009.5833333333336</c:v>
                </c:pt>
                <c:pt idx="2714">
                  <c:v>898.54166666666674</c:v>
                </c:pt>
                <c:pt idx="2715">
                  <c:v>673.3974358974358</c:v>
                </c:pt>
                <c:pt idx="2716">
                  <c:v>650.70512820512829</c:v>
                </c:pt>
                <c:pt idx="2717">
                  <c:v>591.02564102564111</c:v>
                </c:pt>
                <c:pt idx="2718">
                  <c:v>528.84615384615381</c:v>
                </c:pt>
                <c:pt idx="2719">
                  <c:v>561.49038461538464</c:v>
                </c:pt>
                <c:pt idx="2720">
                  <c:v>604.13461538461536</c:v>
                </c:pt>
                <c:pt idx="2721">
                  <c:v>608.54166666666674</c:v>
                </c:pt>
                <c:pt idx="2722">
                  <c:v>602.11538461538464</c:v>
                </c:pt>
                <c:pt idx="2723">
                  <c:v>679.35897435897448</c:v>
                </c:pt>
                <c:pt idx="2724">
                  <c:v>733.14102564102552</c:v>
                </c:pt>
                <c:pt idx="2725">
                  <c:v>715.5288461538463</c:v>
                </c:pt>
                <c:pt idx="2726">
                  <c:v>721.1538461538463</c:v>
                </c:pt>
                <c:pt idx="2727">
                  <c:v>753.70192307692309</c:v>
                </c:pt>
                <c:pt idx="2728">
                  <c:v>792.48397435897459</c:v>
                </c:pt>
                <c:pt idx="2729">
                  <c:v>798.14102564102552</c:v>
                </c:pt>
                <c:pt idx="2730">
                  <c:v>772.33974358974342</c:v>
                </c:pt>
                <c:pt idx="2731">
                  <c:v>857.1314102564105</c:v>
                </c:pt>
                <c:pt idx="2732">
                  <c:v>858.49358974358972</c:v>
                </c:pt>
                <c:pt idx="2733">
                  <c:v>837.22756410256397</c:v>
                </c:pt>
                <c:pt idx="2734">
                  <c:v>633.18910256410277</c:v>
                </c:pt>
                <c:pt idx="2735">
                  <c:v>688.09294871794862</c:v>
                </c:pt>
                <c:pt idx="2736">
                  <c:v>812.4679487179485</c:v>
                </c:pt>
                <c:pt idx="2737">
                  <c:v>715.91346153846155</c:v>
                </c:pt>
                <c:pt idx="2738">
                  <c:v>685.67307692307725</c:v>
                </c:pt>
                <c:pt idx="2739">
                  <c:v>649.3429487179485</c:v>
                </c:pt>
                <c:pt idx="2740">
                  <c:v>576.18589743589769</c:v>
                </c:pt>
                <c:pt idx="2741">
                  <c:v>561.57051282051282</c:v>
                </c:pt>
                <c:pt idx="2742">
                  <c:v>502.58012820512823</c:v>
                </c:pt>
                <c:pt idx="2743">
                  <c:v>433.75</c:v>
                </c:pt>
                <c:pt idx="2744">
                  <c:v>426.875</c:v>
                </c:pt>
                <c:pt idx="2745">
                  <c:v>382.61217948717939</c:v>
                </c:pt>
                <c:pt idx="2746">
                  <c:v>332.5</c:v>
                </c:pt>
                <c:pt idx="2747">
                  <c:v>298.3653846153847</c:v>
                </c:pt>
                <c:pt idx="2748">
                  <c:v>265.16025641025641</c:v>
                </c:pt>
                <c:pt idx="2749">
                  <c:v>223.65384615384613</c:v>
                </c:pt>
                <c:pt idx="2750">
                  <c:v>180.19230769230768</c:v>
                </c:pt>
                <c:pt idx="2751">
                  <c:v>129.2307692307692</c:v>
                </c:pt>
                <c:pt idx="2752">
                  <c:v>86.682692307692278</c:v>
                </c:pt>
                <c:pt idx="2753">
                  <c:v>53.862179487179489</c:v>
                </c:pt>
                <c:pt idx="2754">
                  <c:v>29.727564102564102</c:v>
                </c:pt>
                <c:pt idx="2755">
                  <c:v>13.365384615384622</c:v>
                </c:pt>
                <c:pt idx="2756">
                  <c:v>4.2788461538461551</c:v>
                </c:pt>
                <c:pt idx="2757">
                  <c:v>0.33653846153846168</c:v>
                </c:pt>
                <c:pt idx="2758">
                  <c:v>-0.54487179487179493</c:v>
                </c:pt>
                <c:pt idx="2759">
                  <c:v>-0.64102564102564119</c:v>
                </c:pt>
                <c:pt idx="2760">
                  <c:v>-0.64102564102564119</c:v>
                </c:pt>
                <c:pt idx="2761">
                  <c:v>-0.73717948717948745</c:v>
                </c:pt>
                <c:pt idx="2762">
                  <c:v>-0.73717948717948745</c:v>
                </c:pt>
                <c:pt idx="2763">
                  <c:v>-0.67307692307692313</c:v>
                </c:pt>
                <c:pt idx="2764">
                  <c:v>-0.65705128205128216</c:v>
                </c:pt>
                <c:pt idx="2765">
                  <c:v>-0.60897435897435903</c:v>
                </c:pt>
                <c:pt idx="2766">
                  <c:v>-0.62500000000000011</c:v>
                </c:pt>
                <c:pt idx="2767">
                  <c:v>-0.68910256410256399</c:v>
                </c:pt>
                <c:pt idx="2768">
                  <c:v>-0.70512820512820529</c:v>
                </c:pt>
                <c:pt idx="2769">
                  <c:v>-0.68910256410256399</c:v>
                </c:pt>
                <c:pt idx="2770">
                  <c:v>-0.68910256410256399</c:v>
                </c:pt>
                <c:pt idx="2771">
                  <c:v>-0.65705128205128216</c:v>
                </c:pt>
                <c:pt idx="2772">
                  <c:v>-0.60897435897435903</c:v>
                </c:pt>
                <c:pt idx="2773">
                  <c:v>-0.60897435897435903</c:v>
                </c:pt>
                <c:pt idx="2774">
                  <c:v>-0.59294871794871795</c:v>
                </c:pt>
                <c:pt idx="2775">
                  <c:v>-0.5608974358974359</c:v>
                </c:pt>
                <c:pt idx="2776">
                  <c:v>-0.5608974358974359</c:v>
                </c:pt>
                <c:pt idx="2777">
                  <c:v>-0.54487179487179493</c:v>
                </c:pt>
                <c:pt idx="2778">
                  <c:v>-0.512820512820513</c:v>
                </c:pt>
                <c:pt idx="2779">
                  <c:v>-0.46474358974358976</c:v>
                </c:pt>
                <c:pt idx="2780">
                  <c:v>-0.512820512820513</c:v>
                </c:pt>
                <c:pt idx="2781">
                  <c:v>-0.49679487179487192</c:v>
                </c:pt>
                <c:pt idx="2782">
                  <c:v>-0.512820512820513</c:v>
                </c:pt>
                <c:pt idx="2783">
                  <c:v>-0.44871794871794868</c:v>
                </c:pt>
                <c:pt idx="2784">
                  <c:v>-0.38461538461538469</c:v>
                </c:pt>
                <c:pt idx="2785">
                  <c:v>-0.38461538461538469</c:v>
                </c:pt>
                <c:pt idx="2786">
                  <c:v>-0.33653846153846168</c:v>
                </c:pt>
                <c:pt idx="2787">
                  <c:v>-0.36858974358974372</c:v>
                </c:pt>
                <c:pt idx="2788">
                  <c:v>-0.40064102564102561</c:v>
                </c:pt>
                <c:pt idx="2789">
                  <c:v>-0.43269230769230776</c:v>
                </c:pt>
                <c:pt idx="2790">
                  <c:v>-0.38461538461538469</c:v>
                </c:pt>
                <c:pt idx="2791">
                  <c:v>-0.36858974358974372</c:v>
                </c:pt>
                <c:pt idx="2792">
                  <c:v>-0.35256410256410264</c:v>
                </c:pt>
                <c:pt idx="2793">
                  <c:v>-0.40064102564102561</c:v>
                </c:pt>
                <c:pt idx="2794">
                  <c:v>-0.40064102564102561</c:v>
                </c:pt>
                <c:pt idx="2795">
                  <c:v>-0.41666666666666674</c:v>
                </c:pt>
                <c:pt idx="2796">
                  <c:v>-0.44871794871794868</c:v>
                </c:pt>
                <c:pt idx="2797">
                  <c:v>-0.43269230769230776</c:v>
                </c:pt>
                <c:pt idx="2798">
                  <c:v>-0.44871794871794868</c:v>
                </c:pt>
                <c:pt idx="2799">
                  <c:v>-0.44871794871794868</c:v>
                </c:pt>
                <c:pt idx="2800">
                  <c:v>-0.46474358974358976</c:v>
                </c:pt>
                <c:pt idx="2801">
                  <c:v>-0.49679487179487192</c:v>
                </c:pt>
                <c:pt idx="2802">
                  <c:v>-0.46474358974358976</c:v>
                </c:pt>
                <c:pt idx="2803">
                  <c:v>-0.48076923076923078</c:v>
                </c:pt>
                <c:pt idx="2804">
                  <c:v>-0.52884615384615374</c:v>
                </c:pt>
                <c:pt idx="2805">
                  <c:v>-0.512820512820513</c:v>
                </c:pt>
                <c:pt idx="2806">
                  <c:v>-0.52884615384615374</c:v>
                </c:pt>
                <c:pt idx="2807">
                  <c:v>-0.512820512820513</c:v>
                </c:pt>
                <c:pt idx="2808">
                  <c:v>-0.46474358974358976</c:v>
                </c:pt>
                <c:pt idx="2809">
                  <c:v>-0.40064102564102561</c:v>
                </c:pt>
                <c:pt idx="2810">
                  <c:v>-0.46474358974358976</c:v>
                </c:pt>
                <c:pt idx="2811">
                  <c:v>-0.49679487179487192</c:v>
                </c:pt>
                <c:pt idx="2812">
                  <c:v>-0.44871794871794868</c:v>
                </c:pt>
                <c:pt idx="2813">
                  <c:v>-0.43269230769230776</c:v>
                </c:pt>
                <c:pt idx="2814">
                  <c:v>-0.43269230769230776</c:v>
                </c:pt>
                <c:pt idx="2815">
                  <c:v>-0.44871794871794868</c:v>
                </c:pt>
                <c:pt idx="2816">
                  <c:v>-0.41666666666666674</c:v>
                </c:pt>
                <c:pt idx="2817">
                  <c:v>-0.46474358974358976</c:v>
                </c:pt>
                <c:pt idx="2818">
                  <c:v>-0.49679487179487192</c:v>
                </c:pt>
                <c:pt idx="2819">
                  <c:v>-0.512820512820513</c:v>
                </c:pt>
                <c:pt idx="2820">
                  <c:v>-0.49679487179487192</c:v>
                </c:pt>
                <c:pt idx="2821">
                  <c:v>-0.512820512820513</c:v>
                </c:pt>
                <c:pt idx="2822">
                  <c:v>-0.54487179487179493</c:v>
                </c:pt>
                <c:pt idx="2823">
                  <c:v>-0.5608974358974359</c:v>
                </c:pt>
                <c:pt idx="2824">
                  <c:v>-0.49679487179487192</c:v>
                </c:pt>
                <c:pt idx="2825">
                  <c:v>-0.48076923076923078</c:v>
                </c:pt>
                <c:pt idx="2826">
                  <c:v>-0.44871794871794868</c:v>
                </c:pt>
                <c:pt idx="2827">
                  <c:v>-0.27243589743589747</c:v>
                </c:pt>
                <c:pt idx="2828">
                  <c:v>0.38461538461538469</c:v>
                </c:pt>
                <c:pt idx="2829">
                  <c:v>4.0384615384615383</c:v>
                </c:pt>
                <c:pt idx="2830">
                  <c:v>13.237179487179484</c:v>
                </c:pt>
                <c:pt idx="2831">
                  <c:v>29.070512820512818</c:v>
                </c:pt>
                <c:pt idx="2832">
                  <c:v>51.410256410256395</c:v>
                </c:pt>
                <c:pt idx="2833">
                  <c:v>80.432692307692292</c:v>
                </c:pt>
                <c:pt idx="2834">
                  <c:v>116.02564102564104</c:v>
                </c:pt>
                <c:pt idx="2835">
                  <c:v>155.22435897435895</c:v>
                </c:pt>
                <c:pt idx="2836">
                  <c:v>199.74358974358972</c:v>
                </c:pt>
                <c:pt idx="2837">
                  <c:v>249.96794871794876</c:v>
                </c:pt>
                <c:pt idx="2838">
                  <c:v>306.0897435897437</c:v>
                </c:pt>
                <c:pt idx="2839">
                  <c:v>362.32371794871784</c:v>
                </c:pt>
                <c:pt idx="2840">
                  <c:v>415.17628205128204</c:v>
                </c:pt>
                <c:pt idx="2841">
                  <c:v>469.85576923076934</c:v>
                </c:pt>
                <c:pt idx="2842">
                  <c:v>526.13782051282044</c:v>
                </c:pt>
                <c:pt idx="2843">
                  <c:v>581.77884615384642</c:v>
                </c:pt>
                <c:pt idx="2844">
                  <c:v>637.4038461538463</c:v>
                </c:pt>
                <c:pt idx="2845">
                  <c:v>692.09935897435901</c:v>
                </c:pt>
                <c:pt idx="2846">
                  <c:v>743.66987179487182</c:v>
                </c:pt>
                <c:pt idx="2847">
                  <c:v>792.69230769230774</c:v>
                </c:pt>
                <c:pt idx="2848">
                  <c:v>837.88461538461536</c:v>
                </c:pt>
                <c:pt idx="2849">
                  <c:v>888.4294871794873</c:v>
                </c:pt>
                <c:pt idx="2850">
                  <c:v>937.27564102564122</c:v>
                </c:pt>
                <c:pt idx="2851">
                  <c:v>983.04487179487171</c:v>
                </c:pt>
                <c:pt idx="2852">
                  <c:v>1024.2307692307695</c:v>
                </c:pt>
                <c:pt idx="2853">
                  <c:v>1054.5192307692309</c:v>
                </c:pt>
                <c:pt idx="2854">
                  <c:v>1089.4391025641025</c:v>
                </c:pt>
                <c:pt idx="2855">
                  <c:v>1127.9967948717951</c:v>
                </c:pt>
                <c:pt idx="2856">
                  <c:v>1159.3910256410256</c:v>
                </c:pt>
                <c:pt idx="2857">
                  <c:v>1187.5320512820513</c:v>
                </c:pt>
                <c:pt idx="2858">
                  <c:v>1194.0544871794871</c:v>
                </c:pt>
                <c:pt idx="2859">
                  <c:v>1216.875</c:v>
                </c:pt>
                <c:pt idx="2860">
                  <c:v>1230.6410256410256</c:v>
                </c:pt>
                <c:pt idx="2861">
                  <c:v>1248.7660256410259</c:v>
                </c:pt>
                <c:pt idx="2862">
                  <c:v>1239.3108974358975</c:v>
                </c:pt>
                <c:pt idx="2863">
                  <c:v>1256.9391025641025</c:v>
                </c:pt>
                <c:pt idx="2864">
                  <c:v>1271.4262820512824</c:v>
                </c:pt>
                <c:pt idx="2865">
                  <c:v>1277.9647435897436</c:v>
                </c:pt>
                <c:pt idx="2866">
                  <c:v>1270.2243589743587</c:v>
                </c:pt>
                <c:pt idx="2867">
                  <c:v>1255.2564102564099</c:v>
                </c:pt>
                <c:pt idx="2868">
                  <c:v>1256.4262820512822</c:v>
                </c:pt>
                <c:pt idx="2869">
                  <c:v>1228.573717948718</c:v>
                </c:pt>
                <c:pt idx="2870">
                  <c:v>1223.4455128205132</c:v>
                </c:pt>
                <c:pt idx="2871">
                  <c:v>1202.323717948718</c:v>
                </c:pt>
                <c:pt idx="2872">
                  <c:v>1176.8910256410256</c:v>
                </c:pt>
                <c:pt idx="2873">
                  <c:v>1164.3108974358975</c:v>
                </c:pt>
                <c:pt idx="2874">
                  <c:v>1124.7916666666667</c:v>
                </c:pt>
                <c:pt idx="2875">
                  <c:v>1085.0801282051279</c:v>
                </c:pt>
                <c:pt idx="2876">
                  <c:v>1053.4455128205132</c:v>
                </c:pt>
                <c:pt idx="2877">
                  <c:v>1027.2596153846155</c:v>
                </c:pt>
                <c:pt idx="2878">
                  <c:v>980.22435897435912</c:v>
                </c:pt>
                <c:pt idx="2879">
                  <c:v>924.95192307692298</c:v>
                </c:pt>
                <c:pt idx="2880">
                  <c:v>885.72115384615392</c:v>
                </c:pt>
                <c:pt idx="2881">
                  <c:v>828.47756410256409</c:v>
                </c:pt>
                <c:pt idx="2882">
                  <c:v>791.31410256410254</c:v>
                </c:pt>
                <c:pt idx="2883">
                  <c:v>731.20192307692309</c:v>
                </c:pt>
                <c:pt idx="2884">
                  <c:v>688.44551282051282</c:v>
                </c:pt>
                <c:pt idx="2885">
                  <c:v>628.66987179487182</c:v>
                </c:pt>
                <c:pt idx="2886">
                  <c:v>579.24679487179492</c:v>
                </c:pt>
                <c:pt idx="2887">
                  <c:v>530.27243589743591</c:v>
                </c:pt>
                <c:pt idx="2888">
                  <c:v>471.84294871794884</c:v>
                </c:pt>
                <c:pt idx="2889">
                  <c:v>415.4647435897437</c:v>
                </c:pt>
                <c:pt idx="2890">
                  <c:v>361.05769230769226</c:v>
                </c:pt>
                <c:pt idx="2891">
                  <c:v>311.55448717948724</c:v>
                </c:pt>
                <c:pt idx="2892">
                  <c:v>260.76923076923072</c:v>
                </c:pt>
                <c:pt idx="2893">
                  <c:v>207.72435897435898</c:v>
                </c:pt>
                <c:pt idx="2894">
                  <c:v>162.00320512820511</c:v>
                </c:pt>
                <c:pt idx="2895">
                  <c:v>120.56089743589746</c:v>
                </c:pt>
                <c:pt idx="2896">
                  <c:v>84.358974358974336</c:v>
                </c:pt>
                <c:pt idx="2897">
                  <c:v>55.432692307692307</c:v>
                </c:pt>
                <c:pt idx="2898">
                  <c:v>32.516025641025642</c:v>
                </c:pt>
                <c:pt idx="2899">
                  <c:v>15.448717948717947</c:v>
                </c:pt>
                <c:pt idx="2900">
                  <c:v>5.1923076923076925</c:v>
                </c:pt>
                <c:pt idx="2901">
                  <c:v>0.52884615384615374</c:v>
                </c:pt>
                <c:pt idx="2902">
                  <c:v>-0.59294871794871795</c:v>
                </c:pt>
                <c:pt idx="2903">
                  <c:v>-0.60897435897435903</c:v>
                </c:pt>
                <c:pt idx="2904">
                  <c:v>-0.64102564102564119</c:v>
                </c:pt>
                <c:pt idx="2905">
                  <c:v>-0.60897435897435903</c:v>
                </c:pt>
                <c:pt idx="2906">
                  <c:v>-0.59294871794871795</c:v>
                </c:pt>
                <c:pt idx="2907">
                  <c:v>-0.64102564102564119</c:v>
                </c:pt>
                <c:pt idx="2908">
                  <c:v>-0.70512820512820529</c:v>
                </c:pt>
                <c:pt idx="2909">
                  <c:v>-0.68910256410256399</c:v>
                </c:pt>
                <c:pt idx="2910">
                  <c:v>-0.59294871794871795</c:v>
                </c:pt>
                <c:pt idx="2911">
                  <c:v>-0.5769230769230772</c:v>
                </c:pt>
                <c:pt idx="2912">
                  <c:v>-0.5769230769230772</c:v>
                </c:pt>
                <c:pt idx="2913">
                  <c:v>-0.5769230769230772</c:v>
                </c:pt>
                <c:pt idx="2914">
                  <c:v>-0.5608974358974359</c:v>
                </c:pt>
                <c:pt idx="2915">
                  <c:v>-0.52884615384615374</c:v>
                </c:pt>
                <c:pt idx="2916">
                  <c:v>-0.512820512820513</c:v>
                </c:pt>
                <c:pt idx="2917">
                  <c:v>-0.512820512820513</c:v>
                </c:pt>
                <c:pt idx="2918">
                  <c:v>-0.512820512820513</c:v>
                </c:pt>
                <c:pt idx="2919">
                  <c:v>-0.49679487179487192</c:v>
                </c:pt>
                <c:pt idx="2920">
                  <c:v>-0.49679487179487192</c:v>
                </c:pt>
                <c:pt idx="2921">
                  <c:v>-0.49679487179487192</c:v>
                </c:pt>
                <c:pt idx="2922">
                  <c:v>-0.52884615384615374</c:v>
                </c:pt>
                <c:pt idx="2923">
                  <c:v>-0.49679487179487192</c:v>
                </c:pt>
                <c:pt idx="2924">
                  <c:v>-0.49679487179487192</c:v>
                </c:pt>
                <c:pt idx="2925">
                  <c:v>-0.49679487179487192</c:v>
                </c:pt>
                <c:pt idx="2926">
                  <c:v>-0.49679487179487192</c:v>
                </c:pt>
                <c:pt idx="2927">
                  <c:v>-0.43269230769230776</c:v>
                </c:pt>
                <c:pt idx="2928">
                  <c:v>-0.40064102564102561</c:v>
                </c:pt>
                <c:pt idx="2929">
                  <c:v>-0.38461538461538469</c:v>
                </c:pt>
                <c:pt idx="2930">
                  <c:v>-0.43269230769230776</c:v>
                </c:pt>
                <c:pt idx="2931">
                  <c:v>-0.40064102564102561</c:v>
                </c:pt>
                <c:pt idx="2932">
                  <c:v>-0.43269230769230776</c:v>
                </c:pt>
                <c:pt idx="2933">
                  <c:v>-0.48076923076923078</c:v>
                </c:pt>
                <c:pt idx="2934">
                  <c:v>-0.48076923076923078</c:v>
                </c:pt>
                <c:pt idx="2935">
                  <c:v>-0.512820512820513</c:v>
                </c:pt>
                <c:pt idx="2936">
                  <c:v>-0.49679487179487192</c:v>
                </c:pt>
                <c:pt idx="2937">
                  <c:v>-0.512820512820513</c:v>
                </c:pt>
                <c:pt idx="2938">
                  <c:v>-0.49679487179487192</c:v>
                </c:pt>
                <c:pt idx="2939">
                  <c:v>-0.48076923076923078</c:v>
                </c:pt>
                <c:pt idx="2940">
                  <c:v>-0.512820512820513</c:v>
                </c:pt>
                <c:pt idx="2941">
                  <c:v>-0.512820512820513</c:v>
                </c:pt>
                <c:pt idx="2942">
                  <c:v>-0.48076923076923078</c:v>
                </c:pt>
                <c:pt idx="2943">
                  <c:v>-0.512820512820513</c:v>
                </c:pt>
                <c:pt idx="2944">
                  <c:v>-0.49679487179487192</c:v>
                </c:pt>
                <c:pt idx="2945">
                  <c:v>-0.49679487179487192</c:v>
                </c:pt>
                <c:pt idx="2946">
                  <c:v>-0.44871794871794868</c:v>
                </c:pt>
                <c:pt idx="2947">
                  <c:v>-0.43269230769230776</c:v>
                </c:pt>
                <c:pt idx="2948">
                  <c:v>-0.49679487179487192</c:v>
                </c:pt>
                <c:pt idx="2949">
                  <c:v>-0.44871794871794868</c:v>
                </c:pt>
                <c:pt idx="2950">
                  <c:v>-0.48076923076923078</c:v>
                </c:pt>
                <c:pt idx="2951">
                  <c:v>-0.49679487179487192</c:v>
                </c:pt>
                <c:pt idx="2952">
                  <c:v>-0.49679487179487192</c:v>
                </c:pt>
                <c:pt idx="2953">
                  <c:v>-0.49679487179487192</c:v>
                </c:pt>
                <c:pt idx="2954">
                  <c:v>-0.44871794871794868</c:v>
                </c:pt>
                <c:pt idx="2955">
                  <c:v>-0.46474358974358976</c:v>
                </c:pt>
                <c:pt idx="2956">
                  <c:v>-0.48076923076923078</c:v>
                </c:pt>
                <c:pt idx="2957">
                  <c:v>-0.46474358974358976</c:v>
                </c:pt>
                <c:pt idx="2958">
                  <c:v>-0.49679487179487192</c:v>
                </c:pt>
                <c:pt idx="2959">
                  <c:v>-0.46474358974358976</c:v>
                </c:pt>
                <c:pt idx="2960">
                  <c:v>-0.46474358974358976</c:v>
                </c:pt>
                <c:pt idx="2961">
                  <c:v>-0.44871794871794868</c:v>
                </c:pt>
                <c:pt idx="2962">
                  <c:v>-0.38461538461538469</c:v>
                </c:pt>
                <c:pt idx="2963">
                  <c:v>-0.38461538461538469</c:v>
                </c:pt>
                <c:pt idx="2964">
                  <c:v>-0.36858974358974372</c:v>
                </c:pt>
                <c:pt idx="2965">
                  <c:v>-0.36858974358974372</c:v>
                </c:pt>
                <c:pt idx="2966">
                  <c:v>-0.35256410256410264</c:v>
                </c:pt>
                <c:pt idx="2967">
                  <c:v>-0.38461538461538469</c:v>
                </c:pt>
                <c:pt idx="2968">
                  <c:v>-0.35256410256410264</c:v>
                </c:pt>
                <c:pt idx="2969">
                  <c:v>-0.33653846153846168</c:v>
                </c:pt>
                <c:pt idx="2970">
                  <c:v>-0.28846153846153844</c:v>
                </c:pt>
                <c:pt idx="2971">
                  <c:v>-8.0128205128205149E-2</c:v>
                </c:pt>
                <c:pt idx="2972">
                  <c:v>0.91346153846153844</c:v>
                </c:pt>
                <c:pt idx="2973">
                  <c:v>6.1057692307692308</c:v>
                </c:pt>
                <c:pt idx="2974">
                  <c:v>17.275641025641026</c:v>
                </c:pt>
                <c:pt idx="2975">
                  <c:v>34.967948717948715</c:v>
                </c:pt>
                <c:pt idx="2976">
                  <c:v>59.022435897435912</c:v>
                </c:pt>
                <c:pt idx="2977">
                  <c:v>88.637820512820497</c:v>
                </c:pt>
                <c:pt idx="2978">
                  <c:v>122.85256410256409</c:v>
                </c:pt>
                <c:pt idx="2979">
                  <c:v>162.5801282051282</c:v>
                </c:pt>
                <c:pt idx="2980">
                  <c:v>205.89743589743597</c:v>
                </c:pt>
                <c:pt idx="2981">
                  <c:v>255.88141025641033</c:v>
                </c:pt>
                <c:pt idx="2982">
                  <c:v>309.91987179487182</c:v>
                </c:pt>
                <c:pt idx="2983">
                  <c:v>361.92307692307691</c:v>
                </c:pt>
                <c:pt idx="2984">
                  <c:v>414.26282051282061</c:v>
                </c:pt>
                <c:pt idx="2985">
                  <c:v>464.2467948717948</c:v>
                </c:pt>
                <c:pt idx="2986">
                  <c:v>532.35576923076917</c:v>
                </c:pt>
                <c:pt idx="2987">
                  <c:v>590.84935897435901</c:v>
                </c:pt>
                <c:pt idx="2988">
                  <c:v>649.91987179487182</c:v>
                </c:pt>
                <c:pt idx="2989">
                  <c:v>707.54807692307702</c:v>
                </c:pt>
                <c:pt idx="2990">
                  <c:v>752.27564102564111</c:v>
                </c:pt>
                <c:pt idx="2991">
                  <c:v>808.58974358974365</c:v>
                </c:pt>
                <c:pt idx="2992">
                  <c:v>859.91987179487182</c:v>
                </c:pt>
                <c:pt idx="2993">
                  <c:v>901.90705128205127</c:v>
                </c:pt>
                <c:pt idx="2994">
                  <c:v>952.24358974358972</c:v>
                </c:pt>
                <c:pt idx="2995">
                  <c:v>996.00961538461536</c:v>
                </c:pt>
                <c:pt idx="2996">
                  <c:v>1032.8846153846155</c:v>
                </c:pt>
                <c:pt idx="2997">
                  <c:v>1069.2307692307695</c:v>
                </c:pt>
                <c:pt idx="2998">
                  <c:v>1110.7532051282051</c:v>
                </c:pt>
                <c:pt idx="2999">
                  <c:v>1143.0769230769229</c:v>
                </c:pt>
                <c:pt idx="3000">
                  <c:v>1168.5416666666667</c:v>
                </c:pt>
                <c:pt idx="3001">
                  <c:v>1187.4839743589744</c:v>
                </c:pt>
                <c:pt idx="3002">
                  <c:v>1199.4070512820515</c:v>
                </c:pt>
                <c:pt idx="3003">
                  <c:v>1227.9487179487182</c:v>
                </c:pt>
                <c:pt idx="3004">
                  <c:v>1246.9230769230769</c:v>
                </c:pt>
                <c:pt idx="3005">
                  <c:v>1264.2948717948718</c:v>
                </c:pt>
                <c:pt idx="3006">
                  <c:v>1273.7660256410259</c:v>
                </c:pt>
                <c:pt idx="3007">
                  <c:v>1284.2147435897436</c:v>
                </c:pt>
                <c:pt idx="3008">
                  <c:v>1283.1570512820513</c:v>
                </c:pt>
                <c:pt idx="3009">
                  <c:v>1292.8044871794871</c:v>
                </c:pt>
                <c:pt idx="3010">
                  <c:v>1292.1314102564097</c:v>
                </c:pt>
                <c:pt idx="3011">
                  <c:v>1286.5064102564102</c:v>
                </c:pt>
                <c:pt idx="3012">
                  <c:v>1273.125</c:v>
                </c:pt>
                <c:pt idx="3013">
                  <c:v>1260.3685897435903</c:v>
                </c:pt>
                <c:pt idx="3014">
                  <c:v>1247.5</c:v>
                </c:pt>
                <c:pt idx="3015">
                  <c:v>1231.5384615384614</c:v>
                </c:pt>
                <c:pt idx="3016">
                  <c:v>1202.5</c:v>
                </c:pt>
                <c:pt idx="3017">
                  <c:v>1188.1410256410256</c:v>
                </c:pt>
                <c:pt idx="3018">
                  <c:v>1164.2628205128203</c:v>
                </c:pt>
                <c:pt idx="3019">
                  <c:v>1129.2948717948718</c:v>
                </c:pt>
                <c:pt idx="3020">
                  <c:v>1096.2980769230769</c:v>
                </c:pt>
                <c:pt idx="3021">
                  <c:v>1064.4551282051282</c:v>
                </c:pt>
                <c:pt idx="3022">
                  <c:v>1023.4294871794873</c:v>
                </c:pt>
                <c:pt idx="3023">
                  <c:v>983.94230769230751</c:v>
                </c:pt>
                <c:pt idx="3024">
                  <c:v>939.13461538461536</c:v>
                </c:pt>
                <c:pt idx="3025">
                  <c:v>895.51282051282044</c:v>
                </c:pt>
                <c:pt idx="3026">
                  <c:v>848.06089743589757</c:v>
                </c:pt>
                <c:pt idx="3027">
                  <c:v>795.625</c:v>
                </c:pt>
                <c:pt idx="3028">
                  <c:v>741.07371794871813</c:v>
                </c:pt>
                <c:pt idx="3029">
                  <c:v>690.16025641025624</c:v>
                </c:pt>
                <c:pt idx="3030">
                  <c:v>632.0833333333336</c:v>
                </c:pt>
                <c:pt idx="3031">
                  <c:v>572.54807692307702</c:v>
                </c:pt>
                <c:pt idx="3032">
                  <c:v>515.3044871794873</c:v>
                </c:pt>
                <c:pt idx="3033">
                  <c:v>461.55448717948724</c:v>
                </c:pt>
                <c:pt idx="3034">
                  <c:v>404.42307692307685</c:v>
                </c:pt>
                <c:pt idx="3035">
                  <c:v>347.80448717948724</c:v>
                </c:pt>
                <c:pt idx="3036">
                  <c:v>292.14743589743597</c:v>
                </c:pt>
                <c:pt idx="3037">
                  <c:v>237.37179487179489</c:v>
                </c:pt>
                <c:pt idx="3038">
                  <c:v>185.40064102564102</c:v>
                </c:pt>
                <c:pt idx="3039">
                  <c:v>135.72115384615381</c:v>
                </c:pt>
                <c:pt idx="3040">
                  <c:v>93.990384615384613</c:v>
                </c:pt>
                <c:pt idx="3041">
                  <c:v>60.528846153846139</c:v>
                </c:pt>
                <c:pt idx="3042">
                  <c:v>36.073717948717956</c:v>
                </c:pt>
                <c:pt idx="3043">
                  <c:v>18.125</c:v>
                </c:pt>
                <c:pt idx="3044">
                  <c:v>6.5544871794871788</c:v>
                </c:pt>
                <c:pt idx="3045">
                  <c:v>1.025641025641026</c:v>
                </c:pt>
                <c:pt idx="3046">
                  <c:v>-0.512820512820513</c:v>
                </c:pt>
                <c:pt idx="3047">
                  <c:v>-0.54487179487179493</c:v>
                </c:pt>
                <c:pt idx="3048">
                  <c:v>-0.54487179487179493</c:v>
                </c:pt>
                <c:pt idx="3049">
                  <c:v>-0.54487179487179493</c:v>
                </c:pt>
                <c:pt idx="3050">
                  <c:v>-0.54487179487179493</c:v>
                </c:pt>
                <c:pt idx="3051">
                  <c:v>-0.54487179487179493</c:v>
                </c:pt>
                <c:pt idx="3052">
                  <c:v>-0.54487179487179493</c:v>
                </c:pt>
                <c:pt idx="3053">
                  <c:v>-0.5608974358974359</c:v>
                </c:pt>
                <c:pt idx="3054">
                  <c:v>-0.54487179487179493</c:v>
                </c:pt>
                <c:pt idx="3055">
                  <c:v>-0.54487179487179493</c:v>
                </c:pt>
                <c:pt idx="3056">
                  <c:v>-0.52884615384615374</c:v>
                </c:pt>
                <c:pt idx="3057">
                  <c:v>-0.54487179487179493</c:v>
                </c:pt>
                <c:pt idx="3058">
                  <c:v>-0.5608974358974359</c:v>
                </c:pt>
                <c:pt idx="3059">
                  <c:v>-0.5769230769230772</c:v>
                </c:pt>
                <c:pt idx="3060">
                  <c:v>-0.5769230769230772</c:v>
                </c:pt>
                <c:pt idx="3061">
                  <c:v>-0.5608974358974359</c:v>
                </c:pt>
                <c:pt idx="3062">
                  <c:v>-0.54487179487179493</c:v>
                </c:pt>
                <c:pt idx="3063">
                  <c:v>-0.52884615384615374</c:v>
                </c:pt>
                <c:pt idx="3064">
                  <c:v>-0.52884615384615374</c:v>
                </c:pt>
                <c:pt idx="3065">
                  <c:v>-0.54487179487179493</c:v>
                </c:pt>
                <c:pt idx="3066">
                  <c:v>-0.52884615384615374</c:v>
                </c:pt>
                <c:pt idx="3067">
                  <c:v>-0.52884615384615374</c:v>
                </c:pt>
                <c:pt idx="3068">
                  <c:v>-0.52884615384615374</c:v>
                </c:pt>
                <c:pt idx="3069">
                  <c:v>-0.52884615384615374</c:v>
                </c:pt>
                <c:pt idx="3070">
                  <c:v>-0.52884615384615374</c:v>
                </c:pt>
                <c:pt idx="3071">
                  <c:v>-0.52884615384615374</c:v>
                </c:pt>
                <c:pt idx="3072">
                  <c:v>-0.52884615384615374</c:v>
                </c:pt>
                <c:pt idx="3073">
                  <c:v>-0.52884615384615374</c:v>
                </c:pt>
                <c:pt idx="3074">
                  <c:v>-0.52884615384615374</c:v>
                </c:pt>
                <c:pt idx="3075">
                  <c:v>-0.52884615384615374</c:v>
                </c:pt>
                <c:pt idx="3076">
                  <c:v>-0.49679487179487192</c:v>
                </c:pt>
                <c:pt idx="3077">
                  <c:v>-0.49679487179487192</c:v>
                </c:pt>
                <c:pt idx="3078">
                  <c:v>-0.512820512820513</c:v>
                </c:pt>
                <c:pt idx="3079">
                  <c:v>-0.52884615384615374</c:v>
                </c:pt>
                <c:pt idx="3080">
                  <c:v>-0.52884615384615374</c:v>
                </c:pt>
                <c:pt idx="3081">
                  <c:v>-0.512820512820513</c:v>
                </c:pt>
                <c:pt idx="3082">
                  <c:v>-0.52884615384615374</c:v>
                </c:pt>
                <c:pt idx="3083">
                  <c:v>-0.52884615384615374</c:v>
                </c:pt>
                <c:pt idx="3084">
                  <c:v>-0.54487179487179493</c:v>
                </c:pt>
                <c:pt idx="3085">
                  <c:v>-0.54487179487179493</c:v>
                </c:pt>
                <c:pt idx="3086">
                  <c:v>-0.5608974358974359</c:v>
                </c:pt>
                <c:pt idx="3087">
                  <c:v>-0.54487179487179493</c:v>
                </c:pt>
                <c:pt idx="3088">
                  <c:v>-0.52884615384615374</c:v>
                </c:pt>
                <c:pt idx="3089">
                  <c:v>-0.52884615384615374</c:v>
                </c:pt>
                <c:pt idx="3090">
                  <c:v>-0.52884615384615374</c:v>
                </c:pt>
                <c:pt idx="3091">
                  <c:v>-0.512820512820513</c:v>
                </c:pt>
                <c:pt idx="3092">
                  <c:v>-0.49679487179487192</c:v>
                </c:pt>
                <c:pt idx="3093">
                  <c:v>-0.48076923076923078</c:v>
                </c:pt>
                <c:pt idx="3094">
                  <c:v>-0.40064102564102561</c:v>
                </c:pt>
                <c:pt idx="3095">
                  <c:v>-0.32051282051282065</c:v>
                </c:pt>
                <c:pt idx="3096">
                  <c:v>-0.38461538461538469</c:v>
                </c:pt>
                <c:pt idx="3097">
                  <c:v>-0.44871794871794868</c:v>
                </c:pt>
                <c:pt idx="3098">
                  <c:v>-0.48076923076923078</c:v>
                </c:pt>
                <c:pt idx="3099">
                  <c:v>-0.46474358974358976</c:v>
                </c:pt>
                <c:pt idx="3100">
                  <c:v>-0.44871794871794868</c:v>
                </c:pt>
                <c:pt idx="3101">
                  <c:v>-0.43269230769230776</c:v>
                </c:pt>
                <c:pt idx="3102">
                  <c:v>-0.43269230769230776</c:v>
                </c:pt>
                <c:pt idx="3103">
                  <c:v>-0.48076923076923078</c:v>
                </c:pt>
                <c:pt idx="3104">
                  <c:v>-0.48076923076923078</c:v>
                </c:pt>
                <c:pt idx="3105">
                  <c:v>-0.46474358974358976</c:v>
                </c:pt>
                <c:pt idx="3106">
                  <c:v>-0.512820512820513</c:v>
                </c:pt>
                <c:pt idx="3107">
                  <c:v>-0.49679487179487192</c:v>
                </c:pt>
                <c:pt idx="3108">
                  <c:v>-0.46474358974358976</c:v>
                </c:pt>
                <c:pt idx="3109">
                  <c:v>-0.44871794871794868</c:v>
                </c:pt>
                <c:pt idx="3110">
                  <c:v>-0.44871794871794868</c:v>
                </c:pt>
                <c:pt idx="3111">
                  <c:v>-0.44871794871794868</c:v>
                </c:pt>
                <c:pt idx="3112">
                  <c:v>-0.44871794871794868</c:v>
                </c:pt>
                <c:pt idx="3113">
                  <c:v>-0.43269230769230776</c:v>
                </c:pt>
                <c:pt idx="3114">
                  <c:v>-0.38461538461538469</c:v>
                </c:pt>
                <c:pt idx="3115">
                  <c:v>-9.6153846153846215E-2</c:v>
                </c:pt>
                <c:pt idx="3116">
                  <c:v>1.5705128205128207</c:v>
                </c:pt>
                <c:pt idx="3117">
                  <c:v>7.2115384615384608</c:v>
                </c:pt>
                <c:pt idx="3118">
                  <c:v>19.118589743589741</c:v>
                </c:pt>
                <c:pt idx="3119">
                  <c:v>36.554487179487161</c:v>
                </c:pt>
                <c:pt idx="3120">
                  <c:v>57.131410256410255</c:v>
                </c:pt>
                <c:pt idx="3121">
                  <c:v>87.708333333333329</c:v>
                </c:pt>
                <c:pt idx="3122">
                  <c:v>124.83974358974359</c:v>
                </c:pt>
                <c:pt idx="3123">
                  <c:v>151.69871794871798</c:v>
                </c:pt>
                <c:pt idx="3124">
                  <c:v>170.43269230769238</c:v>
                </c:pt>
                <c:pt idx="3125">
                  <c:v>210.91346153846155</c:v>
                </c:pt>
                <c:pt idx="3126">
                  <c:v>295.32051282051276</c:v>
                </c:pt>
                <c:pt idx="3127">
                  <c:v>364.8717948717948</c:v>
                </c:pt>
                <c:pt idx="3128">
                  <c:v>427.21153846153834</c:v>
                </c:pt>
                <c:pt idx="3129">
                  <c:v>464.8717948717948</c:v>
                </c:pt>
                <c:pt idx="3130">
                  <c:v>527.5</c:v>
                </c:pt>
                <c:pt idx="3131">
                  <c:v>598.22115384615392</c:v>
                </c:pt>
                <c:pt idx="3132">
                  <c:v>657.27564102564111</c:v>
                </c:pt>
                <c:pt idx="3133">
                  <c:v>696.12179487179492</c:v>
                </c:pt>
                <c:pt idx="3134">
                  <c:v>768.34935897435901</c:v>
                </c:pt>
                <c:pt idx="3135">
                  <c:v>817.91666666666663</c:v>
                </c:pt>
                <c:pt idx="3136">
                  <c:v>843.18910256410265</c:v>
                </c:pt>
                <c:pt idx="3137">
                  <c:v>880.86538461538453</c:v>
                </c:pt>
                <c:pt idx="3138">
                  <c:v>943.75</c:v>
                </c:pt>
                <c:pt idx="3139">
                  <c:v>990.35256410256386</c:v>
                </c:pt>
                <c:pt idx="3140">
                  <c:v>1046.4423076923076</c:v>
                </c:pt>
                <c:pt idx="3141">
                  <c:v>1088.6378205128203</c:v>
                </c:pt>
                <c:pt idx="3142">
                  <c:v>1132.5160256410259</c:v>
                </c:pt>
                <c:pt idx="3143">
                  <c:v>1155.8333333333328</c:v>
                </c:pt>
                <c:pt idx="3144">
                  <c:v>1169.9358974358977</c:v>
                </c:pt>
                <c:pt idx="3145">
                  <c:v>1208.8301282051279</c:v>
                </c:pt>
                <c:pt idx="3146">
                  <c:v>1237.0512820512822</c:v>
                </c:pt>
                <c:pt idx="3147">
                  <c:v>1250.0160256410259</c:v>
                </c:pt>
                <c:pt idx="3148">
                  <c:v>1276.2019230769229</c:v>
                </c:pt>
                <c:pt idx="3149">
                  <c:v>1294.5192307692309</c:v>
                </c:pt>
                <c:pt idx="3150">
                  <c:v>1306.6826923076924</c:v>
                </c:pt>
                <c:pt idx="3151">
                  <c:v>1311.4743589743587</c:v>
                </c:pt>
                <c:pt idx="3152">
                  <c:v>1312.9326923076926</c:v>
                </c:pt>
                <c:pt idx="3153">
                  <c:v>1314.9679487179485</c:v>
                </c:pt>
                <c:pt idx="3154">
                  <c:v>1319.0384615384614</c:v>
                </c:pt>
                <c:pt idx="3155">
                  <c:v>1317.3397435897436</c:v>
                </c:pt>
                <c:pt idx="3156">
                  <c:v>1307.2916666666667</c:v>
                </c:pt>
                <c:pt idx="3157">
                  <c:v>1299.1185897435903</c:v>
                </c:pt>
                <c:pt idx="3158">
                  <c:v>1284.8397435897436</c:v>
                </c:pt>
                <c:pt idx="3159">
                  <c:v>1266.2820512820513</c:v>
                </c:pt>
                <c:pt idx="3160">
                  <c:v>1241.8429487179483</c:v>
                </c:pt>
                <c:pt idx="3161">
                  <c:v>1219.3429487179483</c:v>
                </c:pt>
                <c:pt idx="3162">
                  <c:v>1193.9262820512822</c:v>
                </c:pt>
                <c:pt idx="3163">
                  <c:v>1155.7532051282051</c:v>
                </c:pt>
                <c:pt idx="3164">
                  <c:v>1109.903846153846</c:v>
                </c:pt>
                <c:pt idx="3165">
                  <c:v>1078.1730769230767</c:v>
                </c:pt>
                <c:pt idx="3166">
                  <c:v>1042.2756410256411</c:v>
                </c:pt>
                <c:pt idx="3167">
                  <c:v>991.5224358974358</c:v>
                </c:pt>
                <c:pt idx="3168">
                  <c:v>947.27564102564111</c:v>
                </c:pt>
                <c:pt idx="3169">
                  <c:v>905.36858974358961</c:v>
                </c:pt>
                <c:pt idx="3170">
                  <c:v>849.59935897435912</c:v>
                </c:pt>
                <c:pt idx="3171">
                  <c:v>797.00320512820508</c:v>
                </c:pt>
                <c:pt idx="3172">
                  <c:v>735.91346153846155</c:v>
                </c:pt>
                <c:pt idx="3173">
                  <c:v>688.2532051282052</c:v>
                </c:pt>
                <c:pt idx="3174">
                  <c:v>640.44871794871801</c:v>
                </c:pt>
                <c:pt idx="3175">
                  <c:v>591.98717948717956</c:v>
                </c:pt>
                <c:pt idx="3176">
                  <c:v>540.49679487179492</c:v>
                </c:pt>
                <c:pt idx="3177">
                  <c:v>472.11538461538458</c:v>
                </c:pt>
                <c:pt idx="3178">
                  <c:v>418.95833333333331</c:v>
                </c:pt>
                <c:pt idx="3179">
                  <c:v>363.57371794871784</c:v>
                </c:pt>
                <c:pt idx="3180">
                  <c:v>305.25641025641022</c:v>
                </c:pt>
                <c:pt idx="3181">
                  <c:v>249.03846153846158</c:v>
                </c:pt>
                <c:pt idx="3182">
                  <c:v>205.91346153846152</c:v>
                </c:pt>
                <c:pt idx="3183">
                  <c:v>159.90384615384616</c:v>
                </c:pt>
                <c:pt idx="3184">
                  <c:v>114.4871794871795</c:v>
                </c:pt>
                <c:pt idx="3185">
                  <c:v>73.189102564102569</c:v>
                </c:pt>
                <c:pt idx="3186">
                  <c:v>43.397435897435905</c:v>
                </c:pt>
                <c:pt idx="3187">
                  <c:v>22.259615384615383</c:v>
                </c:pt>
                <c:pt idx="3188">
                  <c:v>7.9326923076923093</c:v>
                </c:pt>
                <c:pt idx="3189">
                  <c:v>1.3301282051282051</c:v>
                </c:pt>
                <c:pt idx="3190">
                  <c:v>-0.32051282051282065</c:v>
                </c:pt>
                <c:pt idx="3191">
                  <c:v>-0.5769230769230772</c:v>
                </c:pt>
                <c:pt idx="3192">
                  <c:v>-0.59294871794871795</c:v>
                </c:pt>
                <c:pt idx="3193">
                  <c:v>-0.5769230769230772</c:v>
                </c:pt>
                <c:pt idx="3194">
                  <c:v>-0.54487179487179493</c:v>
                </c:pt>
                <c:pt idx="3195">
                  <c:v>-0.54487179487179493</c:v>
                </c:pt>
                <c:pt idx="3196">
                  <c:v>-0.54487179487179493</c:v>
                </c:pt>
                <c:pt idx="3197">
                  <c:v>-0.54487179487179493</c:v>
                </c:pt>
                <c:pt idx="3198">
                  <c:v>-0.54487179487179493</c:v>
                </c:pt>
                <c:pt idx="3199">
                  <c:v>-0.52884615384615374</c:v>
                </c:pt>
                <c:pt idx="3200">
                  <c:v>-0.52884615384615374</c:v>
                </c:pt>
                <c:pt idx="3201">
                  <c:v>-0.52884615384615374</c:v>
                </c:pt>
                <c:pt idx="3202">
                  <c:v>-0.54487179487179493</c:v>
                </c:pt>
                <c:pt idx="3203">
                  <c:v>-0.54487179487179493</c:v>
                </c:pt>
                <c:pt idx="3204">
                  <c:v>-0.54487179487179493</c:v>
                </c:pt>
                <c:pt idx="3205">
                  <c:v>-0.54487179487179493</c:v>
                </c:pt>
                <c:pt idx="3206">
                  <c:v>-0.52884615384615374</c:v>
                </c:pt>
                <c:pt idx="3207">
                  <c:v>-0.52884615384615374</c:v>
                </c:pt>
                <c:pt idx="3208">
                  <c:v>-0.52884615384615374</c:v>
                </c:pt>
                <c:pt idx="3209">
                  <c:v>-0.54487179487179493</c:v>
                </c:pt>
                <c:pt idx="3210">
                  <c:v>-0.52884615384615374</c:v>
                </c:pt>
                <c:pt idx="3211">
                  <c:v>-0.52884615384615374</c:v>
                </c:pt>
                <c:pt idx="3212">
                  <c:v>-0.52884615384615374</c:v>
                </c:pt>
                <c:pt idx="3213">
                  <c:v>-0.52884615384615374</c:v>
                </c:pt>
                <c:pt idx="3214">
                  <c:v>-0.52884615384615374</c:v>
                </c:pt>
                <c:pt idx="3215">
                  <c:v>-0.54487179487179493</c:v>
                </c:pt>
                <c:pt idx="3216">
                  <c:v>-0.52884615384615374</c:v>
                </c:pt>
                <c:pt idx="3217">
                  <c:v>-0.52884615384615374</c:v>
                </c:pt>
                <c:pt idx="3218">
                  <c:v>-0.52884615384615374</c:v>
                </c:pt>
                <c:pt idx="3219">
                  <c:v>-0.52884615384615374</c:v>
                </c:pt>
                <c:pt idx="3220">
                  <c:v>-0.54487179487179493</c:v>
                </c:pt>
                <c:pt idx="3221">
                  <c:v>-0.52884615384615374</c:v>
                </c:pt>
                <c:pt idx="3222">
                  <c:v>-0.52884615384615374</c:v>
                </c:pt>
                <c:pt idx="3223">
                  <c:v>-0.52884615384615374</c:v>
                </c:pt>
                <c:pt idx="3224">
                  <c:v>-0.52884615384615374</c:v>
                </c:pt>
                <c:pt idx="3225">
                  <c:v>-0.52884615384615374</c:v>
                </c:pt>
                <c:pt idx="3226">
                  <c:v>-0.52884615384615374</c:v>
                </c:pt>
                <c:pt idx="3227">
                  <c:v>-0.52884615384615374</c:v>
                </c:pt>
                <c:pt idx="3228">
                  <c:v>-0.52884615384615374</c:v>
                </c:pt>
                <c:pt idx="3229">
                  <c:v>-0.52884615384615374</c:v>
                </c:pt>
                <c:pt idx="3230">
                  <c:v>-0.52884615384615374</c:v>
                </c:pt>
                <c:pt idx="3231">
                  <c:v>-0.52884615384615374</c:v>
                </c:pt>
                <c:pt idx="3232">
                  <c:v>-0.52884615384615374</c:v>
                </c:pt>
                <c:pt idx="3233">
                  <c:v>-0.52884615384615374</c:v>
                </c:pt>
                <c:pt idx="3234">
                  <c:v>-0.52884615384615374</c:v>
                </c:pt>
                <c:pt idx="3235">
                  <c:v>-0.52884615384615374</c:v>
                </c:pt>
                <c:pt idx="3236">
                  <c:v>-0.52884615384615374</c:v>
                </c:pt>
                <c:pt idx="3237">
                  <c:v>-0.52884615384615374</c:v>
                </c:pt>
                <c:pt idx="3238">
                  <c:v>-0.52884615384615374</c:v>
                </c:pt>
                <c:pt idx="3239">
                  <c:v>-0.52884615384615374</c:v>
                </c:pt>
                <c:pt idx="3240">
                  <c:v>-0.52884615384615374</c:v>
                </c:pt>
                <c:pt idx="3241">
                  <c:v>-0.52884615384615374</c:v>
                </c:pt>
                <c:pt idx="3242">
                  <c:v>-0.52884615384615374</c:v>
                </c:pt>
                <c:pt idx="3243">
                  <c:v>-0.52884615384615374</c:v>
                </c:pt>
                <c:pt idx="3244">
                  <c:v>-0.52884615384615374</c:v>
                </c:pt>
                <c:pt idx="3245">
                  <c:v>-0.52884615384615374</c:v>
                </c:pt>
                <c:pt idx="3246">
                  <c:v>-0.52884615384615374</c:v>
                </c:pt>
                <c:pt idx="3247">
                  <c:v>-0.52884615384615374</c:v>
                </c:pt>
                <c:pt idx="3248">
                  <c:v>-0.52884615384615374</c:v>
                </c:pt>
                <c:pt idx="3249">
                  <c:v>-0.52884615384615374</c:v>
                </c:pt>
                <c:pt idx="3250">
                  <c:v>-0.52884615384615374</c:v>
                </c:pt>
                <c:pt idx="3251">
                  <c:v>-0.52884615384615374</c:v>
                </c:pt>
                <c:pt idx="3252">
                  <c:v>-0.52884615384615374</c:v>
                </c:pt>
                <c:pt idx="3253">
                  <c:v>-0.52884615384615374</c:v>
                </c:pt>
                <c:pt idx="3254">
                  <c:v>-0.52884615384615374</c:v>
                </c:pt>
                <c:pt idx="3255">
                  <c:v>-0.52884615384615374</c:v>
                </c:pt>
                <c:pt idx="3256">
                  <c:v>-0.52884615384615374</c:v>
                </c:pt>
                <c:pt idx="3257">
                  <c:v>-0.52884615384615374</c:v>
                </c:pt>
                <c:pt idx="3258">
                  <c:v>-0.52884615384615374</c:v>
                </c:pt>
                <c:pt idx="3259">
                  <c:v>-0.17628205128205129</c:v>
                </c:pt>
                <c:pt idx="3260">
                  <c:v>2.1314102564102568</c:v>
                </c:pt>
                <c:pt idx="3261">
                  <c:v>9.407051282051281</c:v>
                </c:pt>
                <c:pt idx="3262">
                  <c:v>24.038461538461533</c:v>
                </c:pt>
                <c:pt idx="3263">
                  <c:v>45.608974358974365</c:v>
                </c:pt>
                <c:pt idx="3264">
                  <c:v>74.839743589743591</c:v>
                </c:pt>
                <c:pt idx="3265">
                  <c:v>113.10897435897434</c:v>
                </c:pt>
                <c:pt idx="3266">
                  <c:v>157.13141025641028</c:v>
                </c:pt>
                <c:pt idx="3267">
                  <c:v>204.4551282051282</c:v>
                </c:pt>
                <c:pt idx="3268">
                  <c:v>255.48076923076925</c:v>
                </c:pt>
                <c:pt idx="3269">
                  <c:v>310.27243589743591</c:v>
                </c:pt>
                <c:pt idx="3270">
                  <c:v>368.04487179487188</c:v>
                </c:pt>
                <c:pt idx="3271">
                  <c:v>426.76282051282055</c:v>
                </c:pt>
                <c:pt idx="3272">
                  <c:v>484.40705128205127</c:v>
                </c:pt>
                <c:pt idx="3273">
                  <c:v>545.91346153846155</c:v>
                </c:pt>
                <c:pt idx="3274">
                  <c:v>604.80769230769249</c:v>
                </c:pt>
                <c:pt idx="3275">
                  <c:v>662.6282051282052</c:v>
                </c:pt>
                <c:pt idx="3276">
                  <c:v>720.06410256410254</c:v>
                </c:pt>
                <c:pt idx="3277">
                  <c:v>775.57692307692309</c:v>
                </c:pt>
                <c:pt idx="3278">
                  <c:v>828.78205128205138</c:v>
                </c:pt>
                <c:pt idx="3279">
                  <c:v>884.74358974358984</c:v>
                </c:pt>
                <c:pt idx="3280">
                  <c:v>934.56730769230751</c:v>
                </c:pt>
                <c:pt idx="3281">
                  <c:v>983.73397435897459</c:v>
                </c:pt>
                <c:pt idx="3282">
                  <c:v>1030.0641025641023</c:v>
                </c:pt>
                <c:pt idx="3283">
                  <c:v>1072.2115384615388</c:v>
                </c:pt>
                <c:pt idx="3284">
                  <c:v>1110.7532051282051</c:v>
                </c:pt>
                <c:pt idx="3285">
                  <c:v>1149.7275641025647</c:v>
                </c:pt>
                <c:pt idx="3286">
                  <c:v>1186.4743589743589</c:v>
                </c:pt>
                <c:pt idx="3287">
                  <c:v>1216.8108974358975</c:v>
                </c:pt>
                <c:pt idx="3288">
                  <c:v>1245.0160256410259</c:v>
                </c:pt>
                <c:pt idx="3289">
                  <c:v>1277.0352564102566</c:v>
                </c:pt>
                <c:pt idx="3290">
                  <c:v>1289.6794871794871</c:v>
                </c:pt>
                <c:pt idx="3291">
                  <c:v>1316.0576923076924</c:v>
                </c:pt>
                <c:pt idx="3292">
                  <c:v>1333.1891025641023</c:v>
                </c:pt>
                <c:pt idx="3293">
                  <c:v>1342.6602564102564</c:v>
                </c:pt>
                <c:pt idx="3294">
                  <c:v>1357.1474358974356</c:v>
                </c:pt>
                <c:pt idx="3295">
                  <c:v>1364.3108974358975</c:v>
                </c:pt>
                <c:pt idx="3296">
                  <c:v>1368.8942307692305</c:v>
                </c:pt>
                <c:pt idx="3297">
                  <c:v>1371.3782051282051</c:v>
                </c:pt>
                <c:pt idx="3298">
                  <c:v>1366.4262820512824</c:v>
                </c:pt>
                <c:pt idx="3299">
                  <c:v>1366.1538461538457</c:v>
                </c:pt>
                <c:pt idx="3300">
                  <c:v>1359.7756410256411</c:v>
                </c:pt>
                <c:pt idx="3301">
                  <c:v>1349.2147435897436</c:v>
                </c:pt>
                <c:pt idx="3302">
                  <c:v>1338.125</c:v>
                </c:pt>
                <c:pt idx="3303">
                  <c:v>1308.1891025641023</c:v>
                </c:pt>
                <c:pt idx="3304">
                  <c:v>1278.7660256410259</c:v>
                </c:pt>
                <c:pt idx="3305">
                  <c:v>1259.0544871794868</c:v>
                </c:pt>
                <c:pt idx="3306">
                  <c:v>1230.1282051282051</c:v>
                </c:pt>
                <c:pt idx="3307">
                  <c:v>1198.2051282051282</c:v>
                </c:pt>
                <c:pt idx="3308">
                  <c:v>1166.3301282051282</c:v>
                </c:pt>
                <c:pt idx="3309">
                  <c:v>1128.9262820512824</c:v>
                </c:pt>
                <c:pt idx="3310">
                  <c:v>1096.971153846154</c:v>
                </c:pt>
                <c:pt idx="3311">
                  <c:v>1049.3910256410256</c:v>
                </c:pt>
                <c:pt idx="3312">
                  <c:v>989.88782051282044</c:v>
                </c:pt>
                <c:pt idx="3313">
                  <c:v>942.22756410256397</c:v>
                </c:pt>
                <c:pt idx="3314">
                  <c:v>900.81730769230762</c:v>
                </c:pt>
                <c:pt idx="3315">
                  <c:v>860.03205128205138</c:v>
                </c:pt>
                <c:pt idx="3316">
                  <c:v>804.10256410256397</c:v>
                </c:pt>
                <c:pt idx="3317">
                  <c:v>748.76602564102552</c:v>
                </c:pt>
                <c:pt idx="3318">
                  <c:v>691.1057692307694</c:v>
                </c:pt>
                <c:pt idx="3319">
                  <c:v>635.51282051282044</c:v>
                </c:pt>
                <c:pt idx="3320">
                  <c:v>574.07051282051282</c:v>
                </c:pt>
                <c:pt idx="3321">
                  <c:v>513.47756410256397</c:v>
                </c:pt>
                <c:pt idx="3322">
                  <c:v>453.28525641025635</c:v>
                </c:pt>
                <c:pt idx="3323">
                  <c:v>397.61217948717939</c:v>
                </c:pt>
                <c:pt idx="3324">
                  <c:v>340.27243589743591</c:v>
                </c:pt>
                <c:pt idx="3325">
                  <c:v>281.52243589743591</c:v>
                </c:pt>
                <c:pt idx="3326">
                  <c:v>228.23717948717947</c:v>
                </c:pt>
                <c:pt idx="3327">
                  <c:v>174.83974358974359</c:v>
                </c:pt>
                <c:pt idx="3328">
                  <c:v>126.66666666666667</c:v>
                </c:pt>
                <c:pt idx="3329">
                  <c:v>73.397435897435884</c:v>
                </c:pt>
                <c:pt idx="3330">
                  <c:v>44.439102564102562</c:v>
                </c:pt>
                <c:pt idx="3331">
                  <c:v>24.342948717948723</c:v>
                </c:pt>
                <c:pt idx="3332">
                  <c:v>9.4551282051282062</c:v>
                </c:pt>
                <c:pt idx="3333">
                  <c:v>1.987179487179487</c:v>
                </c:pt>
                <c:pt idx="3334">
                  <c:v>-0.22435897435897431</c:v>
                </c:pt>
                <c:pt idx="3335">
                  <c:v>-0.81730769230769251</c:v>
                </c:pt>
                <c:pt idx="3336">
                  <c:v>-0.80128205128205121</c:v>
                </c:pt>
                <c:pt idx="3337">
                  <c:v>-0.68910256410256399</c:v>
                </c:pt>
                <c:pt idx="3338">
                  <c:v>-0.72115384615384626</c:v>
                </c:pt>
                <c:pt idx="3339">
                  <c:v>-0.62500000000000011</c:v>
                </c:pt>
                <c:pt idx="3340">
                  <c:v>-0.67307692307692313</c:v>
                </c:pt>
                <c:pt idx="3341">
                  <c:v>-0.62500000000000011</c:v>
                </c:pt>
                <c:pt idx="3342">
                  <c:v>-0.59294871794871795</c:v>
                </c:pt>
                <c:pt idx="3343">
                  <c:v>-0.5608974358974359</c:v>
                </c:pt>
                <c:pt idx="3344">
                  <c:v>-0.54487179487179493</c:v>
                </c:pt>
                <c:pt idx="3345">
                  <c:v>-0.54487179487179493</c:v>
                </c:pt>
                <c:pt idx="3346">
                  <c:v>-0.54487179487179493</c:v>
                </c:pt>
                <c:pt idx="3347">
                  <c:v>-0.54487179487179493</c:v>
                </c:pt>
                <c:pt idx="3348">
                  <c:v>-0.54487179487179493</c:v>
                </c:pt>
                <c:pt idx="3349">
                  <c:v>-0.54487179487179493</c:v>
                </c:pt>
                <c:pt idx="3350">
                  <c:v>-0.54487179487179493</c:v>
                </c:pt>
                <c:pt idx="3351">
                  <c:v>-0.54487179487179493</c:v>
                </c:pt>
                <c:pt idx="3352">
                  <c:v>-0.52884615384615374</c:v>
                </c:pt>
                <c:pt idx="3353">
                  <c:v>-0.54487179487179493</c:v>
                </c:pt>
                <c:pt idx="3354">
                  <c:v>-0.54487179487179493</c:v>
                </c:pt>
                <c:pt idx="3355">
                  <c:v>-0.54487179487179493</c:v>
                </c:pt>
                <c:pt idx="3356">
                  <c:v>-0.52884615384615374</c:v>
                </c:pt>
                <c:pt idx="3357">
                  <c:v>-0.52884615384615374</c:v>
                </c:pt>
                <c:pt idx="3358">
                  <c:v>-0.52884615384615374</c:v>
                </c:pt>
                <c:pt idx="3359">
                  <c:v>-0.52884615384615374</c:v>
                </c:pt>
                <c:pt idx="3360">
                  <c:v>-0.52884615384615374</c:v>
                </c:pt>
                <c:pt idx="3361">
                  <c:v>-0.52884615384615374</c:v>
                </c:pt>
                <c:pt idx="3362">
                  <c:v>-0.52884615384615374</c:v>
                </c:pt>
                <c:pt idx="3363">
                  <c:v>-0.52884615384615374</c:v>
                </c:pt>
                <c:pt idx="3364">
                  <c:v>-0.52884615384615374</c:v>
                </c:pt>
                <c:pt idx="3365">
                  <c:v>-0.52884615384615374</c:v>
                </c:pt>
                <c:pt idx="3366">
                  <c:v>-0.52884615384615374</c:v>
                </c:pt>
                <c:pt idx="3367">
                  <c:v>-0.52884615384615374</c:v>
                </c:pt>
                <c:pt idx="3368">
                  <c:v>-0.52884615384615374</c:v>
                </c:pt>
                <c:pt idx="3369">
                  <c:v>-0.52884615384615374</c:v>
                </c:pt>
                <c:pt idx="3370">
                  <c:v>-0.52884615384615374</c:v>
                </c:pt>
                <c:pt idx="3371">
                  <c:v>-0.52884615384615374</c:v>
                </c:pt>
                <c:pt idx="3372">
                  <c:v>-0.512820512820513</c:v>
                </c:pt>
                <c:pt idx="3373">
                  <c:v>-0.52884615384615374</c:v>
                </c:pt>
                <c:pt idx="3374">
                  <c:v>-0.52884615384615374</c:v>
                </c:pt>
                <c:pt idx="3375">
                  <c:v>-0.512820512820513</c:v>
                </c:pt>
                <c:pt idx="3376">
                  <c:v>-0.512820512820513</c:v>
                </c:pt>
                <c:pt idx="3377">
                  <c:v>-0.52884615384615374</c:v>
                </c:pt>
                <c:pt idx="3378">
                  <c:v>-0.52884615384615374</c:v>
                </c:pt>
                <c:pt idx="3379">
                  <c:v>-0.52884615384615374</c:v>
                </c:pt>
                <c:pt idx="3380">
                  <c:v>-0.52884615384615374</c:v>
                </c:pt>
                <c:pt idx="3381">
                  <c:v>-0.52884615384615374</c:v>
                </c:pt>
                <c:pt idx="3382">
                  <c:v>-0.512820512820513</c:v>
                </c:pt>
                <c:pt idx="3383">
                  <c:v>-0.49679487179487192</c:v>
                </c:pt>
                <c:pt idx="3384">
                  <c:v>-0.512820512820513</c:v>
                </c:pt>
                <c:pt idx="3385">
                  <c:v>-0.52884615384615374</c:v>
                </c:pt>
                <c:pt idx="3386">
                  <c:v>-0.512820512820513</c:v>
                </c:pt>
                <c:pt idx="3387">
                  <c:v>-0.52884615384615374</c:v>
                </c:pt>
                <c:pt idx="3388">
                  <c:v>-0.52884615384615374</c:v>
                </c:pt>
                <c:pt idx="3389">
                  <c:v>-0.512820512820513</c:v>
                </c:pt>
                <c:pt idx="3390">
                  <c:v>-0.512820512820513</c:v>
                </c:pt>
                <c:pt idx="3391">
                  <c:v>-0.52884615384615374</c:v>
                </c:pt>
                <c:pt idx="3392">
                  <c:v>-0.52884615384615374</c:v>
                </c:pt>
                <c:pt idx="3393">
                  <c:v>-0.52884615384615374</c:v>
                </c:pt>
                <c:pt idx="3394">
                  <c:v>-0.52884615384615374</c:v>
                </c:pt>
                <c:pt idx="3395">
                  <c:v>-0.52884615384615374</c:v>
                </c:pt>
                <c:pt idx="3396">
                  <c:v>-0.52884615384615374</c:v>
                </c:pt>
                <c:pt idx="3397">
                  <c:v>-0.512820512820513</c:v>
                </c:pt>
                <c:pt idx="3398">
                  <c:v>-0.49679487179487192</c:v>
                </c:pt>
                <c:pt idx="3399">
                  <c:v>-0.49679487179487192</c:v>
                </c:pt>
                <c:pt idx="3400">
                  <c:v>-0.512820512820513</c:v>
                </c:pt>
                <c:pt idx="3401">
                  <c:v>-0.512820512820513</c:v>
                </c:pt>
                <c:pt idx="3402">
                  <c:v>-0.512820512820513</c:v>
                </c:pt>
                <c:pt idx="3403">
                  <c:v>0.11217948717948716</c:v>
                </c:pt>
                <c:pt idx="3404">
                  <c:v>2.9166666666666661</c:v>
                </c:pt>
                <c:pt idx="3405">
                  <c:v>11.089743589743589</c:v>
                </c:pt>
                <c:pt idx="3406">
                  <c:v>27.403846153846157</c:v>
                </c:pt>
                <c:pt idx="3407">
                  <c:v>49.919871794871803</c:v>
                </c:pt>
                <c:pt idx="3408">
                  <c:v>85.432692307692307</c:v>
                </c:pt>
                <c:pt idx="3409">
                  <c:v>129.11858974358975</c:v>
                </c:pt>
                <c:pt idx="3410">
                  <c:v>177.99679487179489</c:v>
                </c:pt>
                <c:pt idx="3411">
                  <c:v>229.55128205128207</c:v>
                </c:pt>
                <c:pt idx="3412">
                  <c:v>283.4134615384616</c:v>
                </c:pt>
                <c:pt idx="3413">
                  <c:v>339.51923076923072</c:v>
                </c:pt>
                <c:pt idx="3414">
                  <c:v>397.11538461538458</c:v>
                </c:pt>
                <c:pt idx="3415">
                  <c:v>459.15064102564111</c:v>
                </c:pt>
                <c:pt idx="3416">
                  <c:v>520.81730769230762</c:v>
                </c:pt>
                <c:pt idx="3417">
                  <c:v>578.3974358974358</c:v>
                </c:pt>
                <c:pt idx="3418">
                  <c:v>647.27564102564111</c:v>
                </c:pt>
                <c:pt idx="3419">
                  <c:v>702.86858974358961</c:v>
                </c:pt>
                <c:pt idx="3420">
                  <c:v>756.63461538461536</c:v>
                </c:pt>
                <c:pt idx="3421">
                  <c:v>819.16666666666663</c:v>
                </c:pt>
                <c:pt idx="3422">
                  <c:v>877.19551282051282</c:v>
                </c:pt>
                <c:pt idx="3423">
                  <c:v>925.03205128205127</c:v>
                </c:pt>
                <c:pt idx="3424">
                  <c:v>973.38141025641039</c:v>
                </c:pt>
                <c:pt idx="3425">
                  <c:v>1015.224358974359</c:v>
                </c:pt>
                <c:pt idx="3426">
                  <c:v>1062.676282051282</c:v>
                </c:pt>
                <c:pt idx="3427">
                  <c:v>1102.8205128205129</c:v>
                </c:pt>
                <c:pt idx="3428">
                  <c:v>1150.1602564102564</c:v>
                </c:pt>
                <c:pt idx="3429">
                  <c:v>1183.4455128205129</c:v>
                </c:pt>
                <c:pt idx="3430">
                  <c:v>1219.1185897435903</c:v>
                </c:pt>
                <c:pt idx="3431">
                  <c:v>1244.9358974358977</c:v>
                </c:pt>
                <c:pt idx="3432">
                  <c:v>1265.1923076923074</c:v>
                </c:pt>
                <c:pt idx="3433">
                  <c:v>1293.6698717948718</c:v>
                </c:pt>
                <c:pt idx="3434">
                  <c:v>1309.5673076923076</c:v>
                </c:pt>
                <c:pt idx="3435">
                  <c:v>1326.3942307692305</c:v>
                </c:pt>
                <c:pt idx="3436">
                  <c:v>1357.7083333333333</c:v>
                </c:pt>
                <c:pt idx="3437">
                  <c:v>1371.9070512820515</c:v>
                </c:pt>
                <c:pt idx="3438">
                  <c:v>1374.4070512820515</c:v>
                </c:pt>
                <c:pt idx="3439">
                  <c:v>1378.1570512820513</c:v>
                </c:pt>
                <c:pt idx="3440">
                  <c:v>1388.5576923076926</c:v>
                </c:pt>
                <c:pt idx="3441">
                  <c:v>1387.6121794871797</c:v>
                </c:pt>
                <c:pt idx="3442">
                  <c:v>1385.4807692307695</c:v>
                </c:pt>
                <c:pt idx="3443">
                  <c:v>1378.125</c:v>
                </c:pt>
                <c:pt idx="3444">
                  <c:v>1369.6153846153843</c:v>
                </c:pt>
                <c:pt idx="3445">
                  <c:v>1354.7596153846155</c:v>
                </c:pt>
                <c:pt idx="3446">
                  <c:v>1338.8942307692307</c:v>
                </c:pt>
                <c:pt idx="3447">
                  <c:v>1312.8205128205129</c:v>
                </c:pt>
                <c:pt idx="3448">
                  <c:v>1296.25</c:v>
                </c:pt>
                <c:pt idx="3449">
                  <c:v>1194.5993589743589</c:v>
                </c:pt>
                <c:pt idx="3450">
                  <c:v>1230.4967948717951</c:v>
                </c:pt>
                <c:pt idx="3451">
                  <c:v>1220.2083333333333</c:v>
                </c:pt>
                <c:pt idx="3452">
                  <c:v>1198.9903846153843</c:v>
                </c:pt>
                <c:pt idx="3453">
                  <c:v>1113.9423076923078</c:v>
                </c:pt>
                <c:pt idx="3454">
                  <c:v>1090.2403846153843</c:v>
                </c:pt>
                <c:pt idx="3455">
                  <c:v>1048.3333333333328</c:v>
                </c:pt>
                <c:pt idx="3456">
                  <c:v>987.64423076923083</c:v>
                </c:pt>
                <c:pt idx="3457">
                  <c:v>931.58653846153845</c:v>
                </c:pt>
                <c:pt idx="3458">
                  <c:v>900.49679487179492</c:v>
                </c:pt>
                <c:pt idx="3459">
                  <c:v>852.53205128205127</c:v>
                </c:pt>
                <c:pt idx="3460">
                  <c:v>797.53205128205127</c:v>
                </c:pt>
                <c:pt idx="3461">
                  <c:v>744.31089743589757</c:v>
                </c:pt>
                <c:pt idx="3462">
                  <c:v>690.4967948717948</c:v>
                </c:pt>
                <c:pt idx="3463">
                  <c:v>628.62179487179492</c:v>
                </c:pt>
                <c:pt idx="3464">
                  <c:v>571.77884615384642</c:v>
                </c:pt>
                <c:pt idx="3465">
                  <c:v>507.77243589743591</c:v>
                </c:pt>
                <c:pt idx="3466">
                  <c:v>447.67628205128199</c:v>
                </c:pt>
                <c:pt idx="3467">
                  <c:v>395.44871794871784</c:v>
                </c:pt>
                <c:pt idx="3468">
                  <c:v>335.30448717948724</c:v>
                </c:pt>
                <c:pt idx="3469">
                  <c:v>278.94230769230768</c:v>
                </c:pt>
                <c:pt idx="3470">
                  <c:v>232.19551282051279</c:v>
                </c:pt>
                <c:pt idx="3471">
                  <c:v>179.75961538461539</c:v>
                </c:pt>
                <c:pt idx="3472">
                  <c:v>127.80448717948717</c:v>
                </c:pt>
                <c:pt idx="3473">
                  <c:v>74.310897435897445</c:v>
                </c:pt>
                <c:pt idx="3474">
                  <c:v>46.762820512820518</c:v>
                </c:pt>
                <c:pt idx="3475">
                  <c:v>26.217948717948726</c:v>
                </c:pt>
                <c:pt idx="3476">
                  <c:v>10.737179487179484</c:v>
                </c:pt>
                <c:pt idx="3477">
                  <c:v>2.5160256410256405</c:v>
                </c:pt>
                <c:pt idx="3478">
                  <c:v>-0.17628205128205129</c:v>
                </c:pt>
                <c:pt idx="3479">
                  <c:v>-0.62500000000000011</c:v>
                </c:pt>
                <c:pt idx="3480">
                  <c:v>-0.72115384615384626</c:v>
                </c:pt>
                <c:pt idx="3481">
                  <c:v>-0.73717948717948745</c:v>
                </c:pt>
                <c:pt idx="3482">
                  <c:v>-0.76923076923076927</c:v>
                </c:pt>
                <c:pt idx="3483">
                  <c:v>-0.78525641025641024</c:v>
                </c:pt>
                <c:pt idx="3484">
                  <c:v>-0.64102564102564119</c:v>
                </c:pt>
                <c:pt idx="3485">
                  <c:v>-0.70512820512820529</c:v>
                </c:pt>
                <c:pt idx="3486">
                  <c:v>-0.73717948717948745</c:v>
                </c:pt>
                <c:pt idx="3487">
                  <c:v>-0.68910256410256399</c:v>
                </c:pt>
                <c:pt idx="3488">
                  <c:v>-0.68910256410256399</c:v>
                </c:pt>
                <c:pt idx="3489">
                  <c:v>-0.68910256410256399</c:v>
                </c:pt>
                <c:pt idx="3490">
                  <c:v>-0.65705128205128216</c:v>
                </c:pt>
                <c:pt idx="3491">
                  <c:v>-0.60897435897435903</c:v>
                </c:pt>
                <c:pt idx="3492">
                  <c:v>-0.65705128205128216</c:v>
                </c:pt>
                <c:pt idx="3493">
                  <c:v>-0.60897435897435903</c:v>
                </c:pt>
                <c:pt idx="3494">
                  <c:v>-0.59294871794871795</c:v>
                </c:pt>
                <c:pt idx="3495">
                  <c:v>-0.62500000000000011</c:v>
                </c:pt>
                <c:pt idx="3496">
                  <c:v>-0.5608974358974359</c:v>
                </c:pt>
                <c:pt idx="3497">
                  <c:v>-0.5769230769230772</c:v>
                </c:pt>
                <c:pt idx="3498">
                  <c:v>-0.5769230769230772</c:v>
                </c:pt>
                <c:pt idx="3499">
                  <c:v>-0.5769230769230772</c:v>
                </c:pt>
                <c:pt idx="3500">
                  <c:v>-0.59294871794871795</c:v>
                </c:pt>
                <c:pt idx="3501">
                  <c:v>-0.5769230769230772</c:v>
                </c:pt>
                <c:pt idx="3502">
                  <c:v>-0.54487179487179493</c:v>
                </c:pt>
                <c:pt idx="3503">
                  <c:v>-0.5769230769230772</c:v>
                </c:pt>
                <c:pt idx="3504">
                  <c:v>-0.52884615384615374</c:v>
                </c:pt>
                <c:pt idx="3505">
                  <c:v>-0.512820512820513</c:v>
                </c:pt>
                <c:pt idx="3506">
                  <c:v>-0.512820512820513</c:v>
                </c:pt>
                <c:pt idx="3507">
                  <c:v>-0.5608974358974359</c:v>
                </c:pt>
                <c:pt idx="3508">
                  <c:v>-0.54487179487179493</c:v>
                </c:pt>
                <c:pt idx="3509">
                  <c:v>-0.54487179487179493</c:v>
                </c:pt>
                <c:pt idx="3510">
                  <c:v>-0.54487179487179493</c:v>
                </c:pt>
                <c:pt idx="3511">
                  <c:v>-0.54487179487179493</c:v>
                </c:pt>
                <c:pt idx="3512">
                  <c:v>-0.54487179487179493</c:v>
                </c:pt>
                <c:pt idx="3513">
                  <c:v>-0.54487179487179493</c:v>
                </c:pt>
                <c:pt idx="3514">
                  <c:v>-0.54487179487179493</c:v>
                </c:pt>
                <c:pt idx="3515">
                  <c:v>-0.54487179487179493</c:v>
                </c:pt>
                <c:pt idx="3516">
                  <c:v>-0.52884615384615374</c:v>
                </c:pt>
                <c:pt idx="3517">
                  <c:v>-0.54487179487179493</c:v>
                </c:pt>
                <c:pt idx="3518">
                  <c:v>-0.52884615384615374</c:v>
                </c:pt>
                <c:pt idx="3519">
                  <c:v>-0.52884615384615374</c:v>
                </c:pt>
                <c:pt idx="3520">
                  <c:v>-0.52884615384615374</c:v>
                </c:pt>
                <c:pt idx="3521">
                  <c:v>-0.49679487179487192</c:v>
                </c:pt>
                <c:pt idx="3522">
                  <c:v>-0.512820512820513</c:v>
                </c:pt>
                <c:pt idx="3523">
                  <c:v>-0.512820512820513</c:v>
                </c:pt>
                <c:pt idx="3524">
                  <c:v>-0.512820512820513</c:v>
                </c:pt>
                <c:pt idx="3525">
                  <c:v>-0.49679487179487192</c:v>
                </c:pt>
                <c:pt idx="3526">
                  <c:v>-0.49679487179487192</c:v>
                </c:pt>
                <c:pt idx="3527">
                  <c:v>-0.49679487179487192</c:v>
                </c:pt>
                <c:pt idx="3528">
                  <c:v>-0.512820512820513</c:v>
                </c:pt>
                <c:pt idx="3529">
                  <c:v>-0.512820512820513</c:v>
                </c:pt>
                <c:pt idx="3530">
                  <c:v>-0.52884615384615374</c:v>
                </c:pt>
                <c:pt idx="3531">
                  <c:v>-0.52884615384615374</c:v>
                </c:pt>
                <c:pt idx="3532">
                  <c:v>-0.512820512820513</c:v>
                </c:pt>
                <c:pt idx="3533">
                  <c:v>-0.52884615384615374</c:v>
                </c:pt>
                <c:pt idx="3534">
                  <c:v>-0.512820512820513</c:v>
                </c:pt>
                <c:pt idx="3535">
                  <c:v>-0.512820512820513</c:v>
                </c:pt>
                <c:pt idx="3536">
                  <c:v>-0.49679487179487192</c:v>
                </c:pt>
                <c:pt idx="3537">
                  <c:v>-0.54487179487179493</c:v>
                </c:pt>
                <c:pt idx="3538">
                  <c:v>-0.54487179487179493</c:v>
                </c:pt>
                <c:pt idx="3539">
                  <c:v>-0.54487179487179493</c:v>
                </c:pt>
                <c:pt idx="3540">
                  <c:v>-0.54487179487179493</c:v>
                </c:pt>
                <c:pt idx="3541">
                  <c:v>-0.54487179487179493</c:v>
                </c:pt>
                <c:pt idx="3542">
                  <c:v>-0.54487179487179493</c:v>
                </c:pt>
                <c:pt idx="3543">
                  <c:v>-0.54487179487179493</c:v>
                </c:pt>
                <c:pt idx="3544">
                  <c:v>-0.54487179487179493</c:v>
                </c:pt>
                <c:pt idx="3545">
                  <c:v>-0.54487179487179493</c:v>
                </c:pt>
                <c:pt idx="3546">
                  <c:v>-0.54487179487179493</c:v>
                </c:pt>
                <c:pt idx="3547">
                  <c:v>-1.6025641025641028E-2</c:v>
                </c:pt>
                <c:pt idx="3548">
                  <c:v>3.525641025641026</c:v>
                </c:pt>
                <c:pt idx="3549">
                  <c:v>12.852564102564104</c:v>
                </c:pt>
                <c:pt idx="3550">
                  <c:v>28.333333333333329</c:v>
                </c:pt>
                <c:pt idx="3551">
                  <c:v>45.256410256410255</c:v>
                </c:pt>
                <c:pt idx="3552">
                  <c:v>65.72115384615384</c:v>
                </c:pt>
                <c:pt idx="3553">
                  <c:v>137.06730769230768</c:v>
                </c:pt>
                <c:pt idx="3554">
                  <c:v>202.56410256410254</c:v>
                </c:pt>
                <c:pt idx="3555">
                  <c:v>257.88461538461542</c:v>
                </c:pt>
                <c:pt idx="3556">
                  <c:v>315.60897435897425</c:v>
                </c:pt>
                <c:pt idx="3557">
                  <c:v>371.45833333333331</c:v>
                </c:pt>
                <c:pt idx="3558">
                  <c:v>428.6217948717948</c:v>
                </c:pt>
                <c:pt idx="3559">
                  <c:v>502.38782051282055</c:v>
                </c:pt>
                <c:pt idx="3560">
                  <c:v>562.61217948717945</c:v>
                </c:pt>
                <c:pt idx="3561">
                  <c:v>626.26602564102564</c:v>
                </c:pt>
                <c:pt idx="3562">
                  <c:v>681.82692307692298</c:v>
                </c:pt>
                <c:pt idx="3563">
                  <c:v>739.375</c:v>
                </c:pt>
                <c:pt idx="3564">
                  <c:v>807.70833333333348</c:v>
                </c:pt>
                <c:pt idx="3565">
                  <c:v>863.7820512820515</c:v>
                </c:pt>
                <c:pt idx="3566">
                  <c:v>918.12500000000011</c:v>
                </c:pt>
                <c:pt idx="3567">
                  <c:v>968.0288461538463</c:v>
                </c:pt>
                <c:pt idx="3568">
                  <c:v>1022.9006410256411</c:v>
                </c:pt>
                <c:pt idx="3569">
                  <c:v>1069.1506410256409</c:v>
                </c:pt>
                <c:pt idx="3570">
                  <c:v>1117.3717948717949</c:v>
                </c:pt>
                <c:pt idx="3571">
                  <c:v>1153.5416666666665</c:v>
                </c:pt>
                <c:pt idx="3572">
                  <c:v>1191.2660256410259</c:v>
                </c:pt>
                <c:pt idx="3573">
                  <c:v>1222.8525641025642</c:v>
                </c:pt>
                <c:pt idx="3574">
                  <c:v>1259.551282051282</c:v>
                </c:pt>
                <c:pt idx="3575">
                  <c:v>1293.2692307692309</c:v>
                </c:pt>
                <c:pt idx="3576">
                  <c:v>1313.9583333333333</c:v>
                </c:pt>
                <c:pt idx="3577">
                  <c:v>1330.6089743589744</c:v>
                </c:pt>
                <c:pt idx="3578">
                  <c:v>1350.0160256410259</c:v>
                </c:pt>
                <c:pt idx="3579">
                  <c:v>1383.8782051282051</c:v>
                </c:pt>
                <c:pt idx="3580">
                  <c:v>1403.2051282051284</c:v>
                </c:pt>
                <c:pt idx="3581">
                  <c:v>1414.7275641025644</c:v>
                </c:pt>
                <c:pt idx="3582">
                  <c:v>1429.0064102564102</c:v>
                </c:pt>
                <c:pt idx="3583">
                  <c:v>1434.5192307692309</c:v>
                </c:pt>
                <c:pt idx="3584">
                  <c:v>1436.6506410256409</c:v>
                </c:pt>
                <c:pt idx="3585">
                  <c:v>1437.323717948718</c:v>
                </c:pt>
                <c:pt idx="3586">
                  <c:v>1436.7147435897436</c:v>
                </c:pt>
                <c:pt idx="3587">
                  <c:v>1422.1794871794871</c:v>
                </c:pt>
                <c:pt idx="3588">
                  <c:v>1412.6121794871797</c:v>
                </c:pt>
                <c:pt idx="3589">
                  <c:v>1398.7980769230769</c:v>
                </c:pt>
                <c:pt idx="3590">
                  <c:v>1380.3044871794871</c:v>
                </c:pt>
                <c:pt idx="3591">
                  <c:v>1364.551282051282</c:v>
                </c:pt>
                <c:pt idx="3592">
                  <c:v>1339.2147435897436</c:v>
                </c:pt>
                <c:pt idx="3593">
                  <c:v>1318.4294871794871</c:v>
                </c:pt>
                <c:pt idx="3594">
                  <c:v>1284.0705128205127</c:v>
                </c:pt>
                <c:pt idx="3595">
                  <c:v>1247.1955128205129</c:v>
                </c:pt>
                <c:pt idx="3596">
                  <c:v>1207.6442307692305</c:v>
                </c:pt>
                <c:pt idx="3597">
                  <c:v>1176.875</c:v>
                </c:pt>
                <c:pt idx="3598">
                  <c:v>1136.9230769230769</c:v>
                </c:pt>
                <c:pt idx="3599">
                  <c:v>1094.1506410256409</c:v>
                </c:pt>
                <c:pt idx="3600">
                  <c:v>1055.7532051282051</c:v>
                </c:pt>
                <c:pt idx="3601">
                  <c:v>1009.1185897435897</c:v>
                </c:pt>
                <c:pt idx="3602">
                  <c:v>950.99358974358972</c:v>
                </c:pt>
                <c:pt idx="3603">
                  <c:v>892.29166666666686</c:v>
                </c:pt>
                <c:pt idx="3604">
                  <c:v>846.89102564102564</c:v>
                </c:pt>
                <c:pt idx="3605">
                  <c:v>789.9038461538463</c:v>
                </c:pt>
                <c:pt idx="3606">
                  <c:v>737.96474358974353</c:v>
                </c:pt>
                <c:pt idx="3607">
                  <c:v>674.74358974358984</c:v>
                </c:pt>
                <c:pt idx="3608">
                  <c:v>616.12179487179492</c:v>
                </c:pt>
                <c:pt idx="3609">
                  <c:v>554.75961538461536</c:v>
                </c:pt>
                <c:pt idx="3610">
                  <c:v>494.80769230769226</c:v>
                </c:pt>
                <c:pt idx="3611">
                  <c:v>439.02243589743597</c:v>
                </c:pt>
                <c:pt idx="3612">
                  <c:v>378.91025641025635</c:v>
                </c:pt>
                <c:pt idx="3613">
                  <c:v>316.73076923076928</c:v>
                </c:pt>
                <c:pt idx="3614">
                  <c:v>259.85576923076934</c:v>
                </c:pt>
                <c:pt idx="3615">
                  <c:v>203.30128205128204</c:v>
                </c:pt>
                <c:pt idx="3616">
                  <c:v>142.78846153846158</c:v>
                </c:pt>
                <c:pt idx="3617">
                  <c:v>70.881410256410248</c:v>
                </c:pt>
                <c:pt idx="3618">
                  <c:v>45.657051282051285</c:v>
                </c:pt>
                <c:pt idx="3619">
                  <c:v>27.163461538461537</c:v>
                </c:pt>
                <c:pt idx="3620">
                  <c:v>10.929487179487181</c:v>
                </c:pt>
                <c:pt idx="3621">
                  <c:v>2.4679487179487181</c:v>
                </c:pt>
                <c:pt idx="3622">
                  <c:v>-0.27243589743589747</c:v>
                </c:pt>
                <c:pt idx="3623">
                  <c:v>-0.65705128205128216</c:v>
                </c:pt>
                <c:pt idx="3624">
                  <c:v>-0.80128205128205121</c:v>
                </c:pt>
                <c:pt idx="3625">
                  <c:v>-0.73717948717948745</c:v>
                </c:pt>
                <c:pt idx="3626">
                  <c:v>-0.76923076923076927</c:v>
                </c:pt>
                <c:pt idx="3627">
                  <c:v>-0.73717948717948745</c:v>
                </c:pt>
                <c:pt idx="3628">
                  <c:v>-0.73717948717948745</c:v>
                </c:pt>
                <c:pt idx="3629">
                  <c:v>-0.80128205128205121</c:v>
                </c:pt>
                <c:pt idx="3630">
                  <c:v>-0.78525641025641024</c:v>
                </c:pt>
                <c:pt idx="3631">
                  <c:v>-0.7532051282051283</c:v>
                </c:pt>
                <c:pt idx="3632">
                  <c:v>-0.73717948717948745</c:v>
                </c:pt>
                <c:pt idx="3633">
                  <c:v>-0.76923076923076927</c:v>
                </c:pt>
                <c:pt idx="3634">
                  <c:v>-0.80128205128205121</c:v>
                </c:pt>
                <c:pt idx="3635">
                  <c:v>-0.91346153846153844</c:v>
                </c:pt>
                <c:pt idx="3636">
                  <c:v>-0.94551282051282048</c:v>
                </c:pt>
                <c:pt idx="3637">
                  <c:v>-0.89743589743589758</c:v>
                </c:pt>
                <c:pt idx="3638">
                  <c:v>-0.91346153846153844</c:v>
                </c:pt>
                <c:pt idx="3639">
                  <c:v>-0.94551282051282048</c:v>
                </c:pt>
                <c:pt idx="3640">
                  <c:v>-0.94551282051282048</c:v>
                </c:pt>
                <c:pt idx="3641">
                  <c:v>-0.8814102564102565</c:v>
                </c:pt>
                <c:pt idx="3642">
                  <c:v>-0.80128205128205121</c:v>
                </c:pt>
                <c:pt idx="3643">
                  <c:v>-0.70512820512820529</c:v>
                </c:pt>
                <c:pt idx="3644">
                  <c:v>-0.72115384615384626</c:v>
                </c:pt>
                <c:pt idx="3645">
                  <c:v>-0.65705128205128216</c:v>
                </c:pt>
                <c:pt idx="3646">
                  <c:v>-0.76923076923076927</c:v>
                </c:pt>
                <c:pt idx="3647">
                  <c:v>-0.91346153846153844</c:v>
                </c:pt>
                <c:pt idx="3648">
                  <c:v>-0.92948717948717952</c:v>
                </c:pt>
                <c:pt idx="3649">
                  <c:v>-0.86538461538461553</c:v>
                </c:pt>
                <c:pt idx="3650">
                  <c:v>-0.92948717948717952</c:v>
                </c:pt>
                <c:pt idx="3651">
                  <c:v>-0.94551282051282048</c:v>
                </c:pt>
                <c:pt idx="3652">
                  <c:v>-0.92948717948717952</c:v>
                </c:pt>
                <c:pt idx="3653">
                  <c:v>-0.84935897435897445</c:v>
                </c:pt>
                <c:pt idx="3654">
                  <c:v>-0.78525641025641024</c:v>
                </c:pt>
                <c:pt idx="3655">
                  <c:v>-0.70512820512820529</c:v>
                </c:pt>
                <c:pt idx="3656">
                  <c:v>-0.59294871794871795</c:v>
                </c:pt>
                <c:pt idx="3657">
                  <c:v>-0.54487179487179493</c:v>
                </c:pt>
                <c:pt idx="3658">
                  <c:v>-0.59294871794871795</c:v>
                </c:pt>
                <c:pt idx="3659">
                  <c:v>-0.65705128205128216</c:v>
                </c:pt>
                <c:pt idx="3660">
                  <c:v>-0.83333333333333337</c:v>
                </c:pt>
                <c:pt idx="3661">
                  <c:v>-0.72115384615384626</c:v>
                </c:pt>
                <c:pt idx="3662">
                  <c:v>-0.73717948717948745</c:v>
                </c:pt>
                <c:pt idx="3663">
                  <c:v>-0.68910256410256399</c:v>
                </c:pt>
                <c:pt idx="3664">
                  <c:v>-0.60897435897435903</c:v>
                </c:pt>
                <c:pt idx="3665">
                  <c:v>-0.60897435897435903</c:v>
                </c:pt>
                <c:pt idx="3666">
                  <c:v>-0.60897435897435903</c:v>
                </c:pt>
                <c:pt idx="3667">
                  <c:v>-0.5769230769230772</c:v>
                </c:pt>
                <c:pt idx="3668">
                  <c:v>-0.5608974358974359</c:v>
                </c:pt>
                <c:pt idx="3669">
                  <c:v>-0.5608974358974359</c:v>
                </c:pt>
                <c:pt idx="3670">
                  <c:v>-0.54487179487179493</c:v>
                </c:pt>
                <c:pt idx="3671">
                  <c:v>-0.54487179487179493</c:v>
                </c:pt>
                <c:pt idx="3672">
                  <c:v>-0.54487179487179493</c:v>
                </c:pt>
                <c:pt idx="3673">
                  <c:v>-0.54487179487179493</c:v>
                </c:pt>
                <c:pt idx="3674">
                  <c:v>-0.54487179487179493</c:v>
                </c:pt>
                <c:pt idx="3675">
                  <c:v>-0.54487179487179493</c:v>
                </c:pt>
                <c:pt idx="3676">
                  <c:v>-0.54487179487179493</c:v>
                </c:pt>
                <c:pt idx="3677">
                  <c:v>-0.54487179487179493</c:v>
                </c:pt>
                <c:pt idx="3678">
                  <c:v>-0.52884615384615374</c:v>
                </c:pt>
                <c:pt idx="3679">
                  <c:v>-0.52884615384615374</c:v>
                </c:pt>
                <c:pt idx="3680">
                  <c:v>-0.52884615384615374</c:v>
                </c:pt>
                <c:pt idx="3681">
                  <c:v>-0.52884615384615374</c:v>
                </c:pt>
                <c:pt idx="3682">
                  <c:v>-0.52884615384615374</c:v>
                </c:pt>
                <c:pt idx="3683">
                  <c:v>-0.52884615384615374</c:v>
                </c:pt>
                <c:pt idx="3684">
                  <c:v>-0.52884615384615374</c:v>
                </c:pt>
                <c:pt idx="3685">
                  <c:v>-0.52884615384615374</c:v>
                </c:pt>
                <c:pt idx="3686">
                  <c:v>-0.52884615384615374</c:v>
                </c:pt>
                <c:pt idx="3687">
                  <c:v>-0.52884615384615374</c:v>
                </c:pt>
                <c:pt idx="3688">
                  <c:v>-0.52884615384615374</c:v>
                </c:pt>
                <c:pt idx="3689">
                  <c:v>-0.52884615384615374</c:v>
                </c:pt>
                <c:pt idx="3690">
                  <c:v>-0.38461538461538469</c:v>
                </c:pt>
                <c:pt idx="3691">
                  <c:v>0.97756410256410264</c:v>
                </c:pt>
                <c:pt idx="3692">
                  <c:v>5.3525641025641031</c:v>
                </c:pt>
                <c:pt idx="3693">
                  <c:v>13.509615384615385</c:v>
                </c:pt>
                <c:pt idx="3694">
                  <c:v>33.685897435897424</c:v>
                </c:pt>
                <c:pt idx="3695">
                  <c:v>61.458333333333336</c:v>
                </c:pt>
                <c:pt idx="3696">
                  <c:v>99.791666666666686</c:v>
                </c:pt>
                <c:pt idx="3697">
                  <c:v>144.2307692307692</c:v>
                </c:pt>
                <c:pt idx="3698">
                  <c:v>190.09615384615384</c:v>
                </c:pt>
                <c:pt idx="3699">
                  <c:v>222.66025641025644</c:v>
                </c:pt>
                <c:pt idx="3700">
                  <c:v>257.7884615384616</c:v>
                </c:pt>
                <c:pt idx="3701">
                  <c:v>283.22115384615375</c:v>
                </c:pt>
                <c:pt idx="3702">
                  <c:v>321.7147435897437</c:v>
                </c:pt>
                <c:pt idx="3703">
                  <c:v>434.02243589743591</c:v>
                </c:pt>
                <c:pt idx="3704">
                  <c:v>531.58653846153845</c:v>
                </c:pt>
                <c:pt idx="3705">
                  <c:v>580.8974358974358</c:v>
                </c:pt>
                <c:pt idx="3706">
                  <c:v>597.06730769230762</c:v>
                </c:pt>
                <c:pt idx="3707">
                  <c:v>493.30128205128199</c:v>
                </c:pt>
                <c:pt idx="3708">
                  <c:v>632.00320512820508</c:v>
                </c:pt>
                <c:pt idx="3709">
                  <c:v>789.71153846153845</c:v>
                </c:pt>
                <c:pt idx="3710">
                  <c:v>837.46794871794862</c:v>
                </c:pt>
                <c:pt idx="3711">
                  <c:v>986.98717948717945</c:v>
                </c:pt>
                <c:pt idx="3712">
                  <c:v>954.0064102564105</c:v>
                </c:pt>
                <c:pt idx="3713">
                  <c:v>1012.9807692307694</c:v>
                </c:pt>
                <c:pt idx="3714">
                  <c:v>1137.6762820512822</c:v>
                </c:pt>
                <c:pt idx="3715">
                  <c:v>960.97756410256409</c:v>
                </c:pt>
                <c:pt idx="3716">
                  <c:v>863.07692307692321</c:v>
                </c:pt>
                <c:pt idx="3717">
                  <c:v>1190.625</c:v>
                </c:pt>
                <c:pt idx="3718">
                  <c:v>1073.573717948718</c:v>
                </c:pt>
                <c:pt idx="3719">
                  <c:v>1072.3557692307695</c:v>
                </c:pt>
                <c:pt idx="3720">
                  <c:v>1278.1089743589744</c:v>
                </c:pt>
                <c:pt idx="3721">
                  <c:v>1318.3493589743587</c:v>
                </c:pt>
                <c:pt idx="3722">
                  <c:v>1346.8269230769229</c:v>
                </c:pt>
                <c:pt idx="3723">
                  <c:v>1359.7115384615388</c:v>
                </c:pt>
                <c:pt idx="3724">
                  <c:v>1357.3717948717949</c:v>
                </c:pt>
                <c:pt idx="3725">
                  <c:v>1387.9326923076926</c:v>
                </c:pt>
                <c:pt idx="3726">
                  <c:v>1368.7980769230769</c:v>
                </c:pt>
                <c:pt idx="3727">
                  <c:v>1396.2019230769229</c:v>
                </c:pt>
                <c:pt idx="3728">
                  <c:v>1412.8365384615388</c:v>
                </c:pt>
                <c:pt idx="3729">
                  <c:v>1379.7115384615388</c:v>
                </c:pt>
                <c:pt idx="3730">
                  <c:v>1367.2115384615388</c:v>
                </c:pt>
                <c:pt idx="3731">
                  <c:v>1351.7307692307695</c:v>
                </c:pt>
                <c:pt idx="3732">
                  <c:v>1341.1698717948718</c:v>
                </c:pt>
                <c:pt idx="3733">
                  <c:v>1326.778846153846</c:v>
                </c:pt>
                <c:pt idx="3734">
                  <c:v>1346.3141025641023</c:v>
                </c:pt>
                <c:pt idx="3735">
                  <c:v>1330.4487179487182</c:v>
                </c:pt>
                <c:pt idx="3736">
                  <c:v>1309.6634615384612</c:v>
                </c:pt>
                <c:pt idx="3737">
                  <c:v>1280.5929487179483</c:v>
                </c:pt>
                <c:pt idx="3738">
                  <c:v>1234.0224358974356</c:v>
                </c:pt>
                <c:pt idx="3739">
                  <c:v>1227.8044871794871</c:v>
                </c:pt>
                <c:pt idx="3740">
                  <c:v>1181.4743589743587</c:v>
                </c:pt>
                <c:pt idx="3741">
                  <c:v>1150.8333333333328</c:v>
                </c:pt>
                <c:pt idx="3742">
                  <c:v>1115.9775641025647</c:v>
                </c:pt>
                <c:pt idx="3743">
                  <c:v>1082.5480769230771</c:v>
                </c:pt>
                <c:pt idx="3744">
                  <c:v>1040.2243589743589</c:v>
                </c:pt>
                <c:pt idx="3745">
                  <c:v>993.04487179487182</c:v>
                </c:pt>
                <c:pt idx="3746">
                  <c:v>940.19230769230762</c:v>
                </c:pt>
                <c:pt idx="3747">
                  <c:v>890.04807692307713</c:v>
                </c:pt>
                <c:pt idx="3748">
                  <c:v>827.4679487179485</c:v>
                </c:pt>
                <c:pt idx="3749">
                  <c:v>758.4294871794873</c:v>
                </c:pt>
                <c:pt idx="3750">
                  <c:v>692.85256410256386</c:v>
                </c:pt>
                <c:pt idx="3751">
                  <c:v>639.63141025641039</c:v>
                </c:pt>
                <c:pt idx="3752">
                  <c:v>561.92307692307702</c:v>
                </c:pt>
                <c:pt idx="3753">
                  <c:v>500.73717948717933</c:v>
                </c:pt>
                <c:pt idx="3754">
                  <c:v>419.74358974358961</c:v>
                </c:pt>
                <c:pt idx="3755">
                  <c:v>418.0288461538463</c:v>
                </c:pt>
                <c:pt idx="3756">
                  <c:v>352.4358974358974</c:v>
                </c:pt>
                <c:pt idx="3757">
                  <c:v>281.81089743589746</c:v>
                </c:pt>
                <c:pt idx="3758">
                  <c:v>227.78846153846155</c:v>
                </c:pt>
                <c:pt idx="3759">
                  <c:v>179.88782051282058</c:v>
                </c:pt>
                <c:pt idx="3760">
                  <c:v>142.5801282051282</c:v>
                </c:pt>
                <c:pt idx="3761">
                  <c:v>74.535256410256409</c:v>
                </c:pt>
                <c:pt idx="3762">
                  <c:v>50.913461538461533</c:v>
                </c:pt>
                <c:pt idx="3763">
                  <c:v>30.592948717948723</c:v>
                </c:pt>
                <c:pt idx="3764">
                  <c:v>13.573717948717951</c:v>
                </c:pt>
                <c:pt idx="3765">
                  <c:v>3.2051282051282053</c:v>
                </c:pt>
                <c:pt idx="3766">
                  <c:v>-0.30448717948717957</c:v>
                </c:pt>
                <c:pt idx="3767">
                  <c:v>-1.0576923076923075</c:v>
                </c:pt>
                <c:pt idx="3768">
                  <c:v>-1.0737179487179487</c:v>
                </c:pt>
                <c:pt idx="3769">
                  <c:v>-1.0737179487179487</c:v>
                </c:pt>
                <c:pt idx="3770">
                  <c:v>-1.0737179487179487</c:v>
                </c:pt>
                <c:pt idx="3771">
                  <c:v>-1.0737179487179487</c:v>
                </c:pt>
                <c:pt idx="3772">
                  <c:v>-1.0737179487179487</c:v>
                </c:pt>
                <c:pt idx="3773">
                  <c:v>-1.0576923076923075</c:v>
                </c:pt>
                <c:pt idx="3774">
                  <c:v>-1.0416666666666665</c:v>
                </c:pt>
                <c:pt idx="3775">
                  <c:v>-1.0416666666666665</c:v>
                </c:pt>
                <c:pt idx="3776">
                  <c:v>-1.0576923076923075</c:v>
                </c:pt>
                <c:pt idx="3777">
                  <c:v>-1.0416666666666665</c:v>
                </c:pt>
                <c:pt idx="3778">
                  <c:v>-1.0096153846153846</c:v>
                </c:pt>
                <c:pt idx="3779">
                  <c:v>-0.97756410256410264</c:v>
                </c:pt>
                <c:pt idx="3780">
                  <c:v>-0.89743589743589758</c:v>
                </c:pt>
                <c:pt idx="3781">
                  <c:v>-0.81730769230769251</c:v>
                </c:pt>
                <c:pt idx="3782">
                  <c:v>-0.96153846153846145</c:v>
                </c:pt>
                <c:pt idx="3783">
                  <c:v>-0.92948717948717952</c:v>
                </c:pt>
                <c:pt idx="3784">
                  <c:v>-0.8814102564102565</c:v>
                </c:pt>
                <c:pt idx="3785">
                  <c:v>-0.5608974358974359</c:v>
                </c:pt>
                <c:pt idx="3786">
                  <c:v>-0.24038461538461534</c:v>
                </c:pt>
                <c:pt idx="3787">
                  <c:v>0.14423076923076925</c:v>
                </c:pt>
                <c:pt idx="3788">
                  <c:v>8.0128205128205149E-2</c:v>
                </c:pt>
                <c:pt idx="3789">
                  <c:v>8.0128205128205149E-2</c:v>
                </c:pt>
                <c:pt idx="3790">
                  <c:v>0.24038461538461534</c:v>
                </c:pt>
                <c:pt idx="3791">
                  <c:v>0.44871794871794868</c:v>
                </c:pt>
                <c:pt idx="3792">
                  <c:v>0.36858974358974372</c:v>
                </c:pt>
                <c:pt idx="3793">
                  <c:v>0.36858974358974372</c:v>
                </c:pt>
                <c:pt idx="3794">
                  <c:v>0.44871794871794868</c:v>
                </c:pt>
                <c:pt idx="3795">
                  <c:v>0.46474358974358976</c:v>
                </c:pt>
                <c:pt idx="3796">
                  <c:v>0.52884615384615374</c:v>
                </c:pt>
                <c:pt idx="3797">
                  <c:v>0.512820512820513</c:v>
                </c:pt>
                <c:pt idx="3798">
                  <c:v>0.52884615384615374</c:v>
                </c:pt>
                <c:pt idx="3799">
                  <c:v>0.512820512820513</c:v>
                </c:pt>
                <c:pt idx="3800">
                  <c:v>0.62500000000000011</c:v>
                </c:pt>
                <c:pt idx="3801">
                  <c:v>0.59294871794871795</c:v>
                </c:pt>
                <c:pt idx="3802">
                  <c:v>0.78525641025641024</c:v>
                </c:pt>
                <c:pt idx="3803">
                  <c:v>1.6826923076923077</c:v>
                </c:pt>
                <c:pt idx="3804">
                  <c:v>2.3717948717948718</c:v>
                </c:pt>
                <c:pt idx="3805">
                  <c:v>1.8429487179487181</c:v>
                </c:pt>
                <c:pt idx="3806">
                  <c:v>1.6826923076923077</c:v>
                </c:pt>
                <c:pt idx="3807">
                  <c:v>1.6025641025641024</c:v>
                </c:pt>
                <c:pt idx="3808">
                  <c:v>2.0833333333333339</c:v>
                </c:pt>
                <c:pt idx="3809">
                  <c:v>2.4038461538461537</c:v>
                </c:pt>
                <c:pt idx="3810">
                  <c:v>2.4358974358974361</c:v>
                </c:pt>
                <c:pt idx="3811">
                  <c:v>1.7948717948717947</c:v>
                </c:pt>
                <c:pt idx="3812">
                  <c:v>1.5384615384615385</c:v>
                </c:pt>
                <c:pt idx="3813">
                  <c:v>1.3942307692307696</c:v>
                </c:pt>
                <c:pt idx="3814">
                  <c:v>0.94551282051282048</c:v>
                </c:pt>
                <c:pt idx="3815">
                  <c:v>0.68910256410256399</c:v>
                </c:pt>
                <c:pt idx="3816">
                  <c:v>0.8814102564102565</c:v>
                </c:pt>
                <c:pt idx="3817">
                  <c:v>1.0897435897435901</c:v>
                </c:pt>
                <c:pt idx="3818">
                  <c:v>1.1698717948717949</c:v>
                </c:pt>
                <c:pt idx="3819">
                  <c:v>0.86538461538461553</c:v>
                </c:pt>
                <c:pt idx="3820">
                  <c:v>1.0416666666666665</c:v>
                </c:pt>
                <c:pt idx="3821">
                  <c:v>0.83333333333333337</c:v>
                </c:pt>
                <c:pt idx="3822">
                  <c:v>0.70512820512820529</c:v>
                </c:pt>
                <c:pt idx="3823">
                  <c:v>0.84935897435897445</c:v>
                </c:pt>
                <c:pt idx="3824">
                  <c:v>0.7532051282051283</c:v>
                </c:pt>
                <c:pt idx="3825">
                  <c:v>1.3301282051282051</c:v>
                </c:pt>
                <c:pt idx="3826">
                  <c:v>1.5705128205128207</c:v>
                </c:pt>
                <c:pt idx="3827">
                  <c:v>1.5224358974358974</c:v>
                </c:pt>
                <c:pt idx="3828">
                  <c:v>1.5544871794871797</c:v>
                </c:pt>
                <c:pt idx="3829">
                  <c:v>1.5064102564102564</c:v>
                </c:pt>
                <c:pt idx="3830">
                  <c:v>1.6025641025641024</c:v>
                </c:pt>
                <c:pt idx="3831">
                  <c:v>1.5865384615384617</c:v>
                </c:pt>
                <c:pt idx="3832">
                  <c:v>1.5705128205128207</c:v>
                </c:pt>
                <c:pt idx="3833">
                  <c:v>1.6987179487179489</c:v>
                </c:pt>
                <c:pt idx="3834">
                  <c:v>2.1634615384615397</c:v>
                </c:pt>
                <c:pt idx="3835">
                  <c:v>3.4134615384615388</c:v>
                </c:pt>
                <c:pt idx="3836">
                  <c:v>8.2051282051282062</c:v>
                </c:pt>
                <c:pt idx="3837">
                  <c:v>20</c:v>
                </c:pt>
                <c:pt idx="3838">
                  <c:v>39.182692307692299</c:v>
                </c:pt>
                <c:pt idx="3839">
                  <c:v>65.977564102564088</c:v>
                </c:pt>
                <c:pt idx="3840">
                  <c:v>110.24038461538463</c:v>
                </c:pt>
                <c:pt idx="3841">
                  <c:v>167.82051282051282</c:v>
                </c:pt>
                <c:pt idx="3842">
                  <c:v>202.30769230769232</c:v>
                </c:pt>
                <c:pt idx="3843">
                  <c:v>244.93589743589746</c:v>
                </c:pt>
                <c:pt idx="3844">
                  <c:v>324.66346153846166</c:v>
                </c:pt>
                <c:pt idx="3845">
                  <c:v>388.47756410256409</c:v>
                </c:pt>
                <c:pt idx="3846">
                  <c:v>483.0288461538463</c:v>
                </c:pt>
                <c:pt idx="3847">
                  <c:v>533.73397435897459</c:v>
                </c:pt>
                <c:pt idx="3848">
                  <c:v>565.84935897435901</c:v>
                </c:pt>
                <c:pt idx="3849">
                  <c:v>610.52884615384619</c:v>
                </c:pt>
                <c:pt idx="3850">
                  <c:v>685.72115384615381</c:v>
                </c:pt>
                <c:pt idx="3851">
                  <c:v>770.33653846153834</c:v>
                </c:pt>
                <c:pt idx="3852">
                  <c:v>807.51602564102541</c:v>
                </c:pt>
                <c:pt idx="3853">
                  <c:v>889.07051282051293</c:v>
                </c:pt>
                <c:pt idx="3854">
                  <c:v>964.11858974358972</c:v>
                </c:pt>
                <c:pt idx="3855">
                  <c:v>963.54166666666663</c:v>
                </c:pt>
                <c:pt idx="3856">
                  <c:v>997.24358974358984</c:v>
                </c:pt>
                <c:pt idx="3857">
                  <c:v>1036.6506410256409</c:v>
                </c:pt>
                <c:pt idx="3858">
                  <c:v>1070.4006410256411</c:v>
                </c:pt>
                <c:pt idx="3859">
                  <c:v>1148.7339743589744</c:v>
                </c:pt>
                <c:pt idx="3860">
                  <c:v>1093.7339743589744</c:v>
                </c:pt>
                <c:pt idx="3861">
                  <c:v>1109.3269230769229</c:v>
                </c:pt>
                <c:pt idx="3862">
                  <c:v>1129.3429487179483</c:v>
                </c:pt>
                <c:pt idx="3863">
                  <c:v>1331.9551282051282</c:v>
                </c:pt>
                <c:pt idx="3864">
                  <c:v>1371.2019230769229</c:v>
                </c:pt>
                <c:pt idx="3865">
                  <c:v>1101.7147435897436</c:v>
                </c:pt>
                <c:pt idx="3866">
                  <c:v>1398.8141025641023</c:v>
                </c:pt>
                <c:pt idx="3867">
                  <c:v>1452.6282051282051</c:v>
                </c:pt>
                <c:pt idx="3868">
                  <c:v>813.62179487179492</c:v>
                </c:pt>
                <c:pt idx="3869">
                  <c:v>1466.6346153846155</c:v>
                </c:pt>
                <c:pt idx="3870">
                  <c:v>926.1057692307694</c:v>
                </c:pt>
                <c:pt idx="3871">
                  <c:v>779.16666666666674</c:v>
                </c:pt>
                <c:pt idx="3872">
                  <c:v>1085.9615384615388</c:v>
                </c:pt>
                <c:pt idx="3873">
                  <c:v>1408.7179487179485</c:v>
                </c:pt>
                <c:pt idx="3874">
                  <c:v>1445.1442307692305</c:v>
                </c:pt>
                <c:pt idx="3875">
                  <c:v>1080.833333333333</c:v>
                </c:pt>
                <c:pt idx="3876">
                  <c:v>1172.9487179487182</c:v>
                </c:pt>
                <c:pt idx="3877">
                  <c:v>847.77243589743591</c:v>
                </c:pt>
                <c:pt idx="3878">
                  <c:v>1106.5224358974356</c:v>
                </c:pt>
                <c:pt idx="3879">
                  <c:v>1003.2532051282051</c:v>
                </c:pt>
                <c:pt idx="3880">
                  <c:v>994.0544871794873</c:v>
                </c:pt>
                <c:pt idx="3881">
                  <c:v>1456.8429487179483</c:v>
                </c:pt>
                <c:pt idx="3882">
                  <c:v>1408.75</c:v>
                </c:pt>
                <c:pt idx="3883">
                  <c:v>1212.1314102564097</c:v>
                </c:pt>
                <c:pt idx="3884">
                  <c:v>1143.1570512820513</c:v>
                </c:pt>
                <c:pt idx="3885">
                  <c:v>1094.0064102564102</c:v>
                </c:pt>
                <c:pt idx="3886">
                  <c:v>1129.7596153846157</c:v>
                </c:pt>
                <c:pt idx="3887">
                  <c:v>1125.7692307692307</c:v>
                </c:pt>
                <c:pt idx="3888">
                  <c:v>1080.5929487179483</c:v>
                </c:pt>
                <c:pt idx="3889">
                  <c:v>834.66346153846155</c:v>
                </c:pt>
                <c:pt idx="3890">
                  <c:v>847.83653846153834</c:v>
                </c:pt>
                <c:pt idx="3891">
                  <c:v>831.25000000000011</c:v>
                </c:pt>
                <c:pt idx="3892">
                  <c:v>868.95833333333348</c:v>
                </c:pt>
                <c:pt idx="3893">
                  <c:v>689.5512820512821</c:v>
                </c:pt>
                <c:pt idx="3894">
                  <c:v>519.40705128205127</c:v>
                </c:pt>
                <c:pt idx="3895">
                  <c:v>479.8717948717948</c:v>
                </c:pt>
                <c:pt idx="3896">
                  <c:v>400.51282051282061</c:v>
                </c:pt>
                <c:pt idx="3897">
                  <c:v>405.44871794871784</c:v>
                </c:pt>
                <c:pt idx="3898">
                  <c:v>416.68269230769226</c:v>
                </c:pt>
                <c:pt idx="3899">
                  <c:v>422.13141025641016</c:v>
                </c:pt>
                <c:pt idx="3900">
                  <c:v>382.48397435897419</c:v>
                </c:pt>
                <c:pt idx="3901">
                  <c:v>321.07371794871784</c:v>
                </c:pt>
                <c:pt idx="3902">
                  <c:v>224.375</c:v>
                </c:pt>
                <c:pt idx="3903">
                  <c:v>202.01923076923075</c:v>
                </c:pt>
                <c:pt idx="3904">
                  <c:v>135.56089743589743</c:v>
                </c:pt>
                <c:pt idx="3905">
                  <c:v>90.929487179487168</c:v>
                </c:pt>
                <c:pt idx="3906">
                  <c:v>60.512820512820511</c:v>
                </c:pt>
                <c:pt idx="3907">
                  <c:v>34.66346153846154</c:v>
                </c:pt>
                <c:pt idx="3908">
                  <c:v>15.576923076923077</c:v>
                </c:pt>
                <c:pt idx="3909">
                  <c:v>3.8461538461538454</c:v>
                </c:pt>
                <c:pt idx="3910">
                  <c:v>0.14423076923076925</c:v>
                </c:pt>
                <c:pt idx="3911">
                  <c:v>-0.86538461538461553</c:v>
                </c:pt>
                <c:pt idx="3912">
                  <c:v>-1.0576923076923075</c:v>
                </c:pt>
                <c:pt idx="3913">
                  <c:v>-0.9935897435897435</c:v>
                </c:pt>
                <c:pt idx="3914">
                  <c:v>-0.8814102564102565</c:v>
                </c:pt>
                <c:pt idx="3915">
                  <c:v>-0.38461538461538469</c:v>
                </c:pt>
                <c:pt idx="3916">
                  <c:v>-0.5608974358974359</c:v>
                </c:pt>
                <c:pt idx="3917">
                  <c:v>-0.52884615384615374</c:v>
                </c:pt>
                <c:pt idx="3918">
                  <c:v>-0.11217948717948716</c:v>
                </c:pt>
                <c:pt idx="3919">
                  <c:v>-0.78525641025641024</c:v>
                </c:pt>
                <c:pt idx="3920">
                  <c:v>-0.67307692307692313</c:v>
                </c:pt>
                <c:pt idx="3921">
                  <c:v>-0.64102564102564119</c:v>
                </c:pt>
                <c:pt idx="3922">
                  <c:v>-0.64102564102564119</c:v>
                </c:pt>
                <c:pt idx="3923">
                  <c:v>-0.11217948717948716</c:v>
                </c:pt>
                <c:pt idx="3924">
                  <c:v>-0.49679487179487192</c:v>
                </c:pt>
                <c:pt idx="3925">
                  <c:v>-0.19230769230769235</c:v>
                </c:pt>
                <c:pt idx="3926">
                  <c:v>-0.35256410256410264</c:v>
                </c:pt>
                <c:pt idx="3927">
                  <c:v>-0.28846153846153844</c:v>
                </c:pt>
                <c:pt idx="3928">
                  <c:v>-0.27243589743589747</c:v>
                </c:pt>
                <c:pt idx="3929">
                  <c:v>-0.12820512820512822</c:v>
                </c:pt>
                <c:pt idx="3930">
                  <c:v>-6.4102564102564111E-2</c:v>
                </c:pt>
                <c:pt idx="3931">
                  <c:v>-0.41666666666666674</c:v>
                </c:pt>
                <c:pt idx="3932">
                  <c:v>-0.32051282051282065</c:v>
                </c:pt>
                <c:pt idx="3933">
                  <c:v>-0.11217948717948716</c:v>
                </c:pt>
                <c:pt idx="3934">
                  <c:v>-0.22435897435897431</c:v>
                </c:pt>
                <c:pt idx="3935">
                  <c:v>-0.11217948717948716</c:v>
                </c:pt>
                <c:pt idx="3936">
                  <c:v>-4.8076923076923087E-2</c:v>
                </c:pt>
                <c:pt idx="3937">
                  <c:v>0</c:v>
                </c:pt>
                <c:pt idx="3938">
                  <c:v>1.6025641025641028E-2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4.8076923076923087E-2</c:v>
                </c:pt>
                <c:pt idx="3944">
                  <c:v>3.2051282051282055E-2</c:v>
                </c:pt>
                <c:pt idx="3945">
                  <c:v>1.6025641025641028E-2</c:v>
                </c:pt>
                <c:pt idx="3946">
                  <c:v>1.6025641025641028E-2</c:v>
                </c:pt>
                <c:pt idx="3947">
                  <c:v>3.2051282051282055E-2</c:v>
                </c:pt>
                <c:pt idx="3948">
                  <c:v>0.12820512820512822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1.6025641025641028E-2</c:v>
                </c:pt>
                <c:pt idx="3967">
                  <c:v>4.8076923076923087E-2</c:v>
                </c:pt>
                <c:pt idx="3968">
                  <c:v>-4.8076923076923087E-2</c:v>
                </c:pt>
                <c:pt idx="3969">
                  <c:v>-0.22435897435897431</c:v>
                </c:pt>
                <c:pt idx="3970">
                  <c:v>-0.32051282051282065</c:v>
                </c:pt>
                <c:pt idx="3971">
                  <c:v>-8.0128205128205149E-2</c:v>
                </c:pt>
                <c:pt idx="3972">
                  <c:v>1.6025641025641028E-2</c:v>
                </c:pt>
                <c:pt idx="3973">
                  <c:v>4.8076923076923087E-2</c:v>
                </c:pt>
                <c:pt idx="3974">
                  <c:v>3.2051282051282055E-2</c:v>
                </c:pt>
                <c:pt idx="3975">
                  <c:v>0</c:v>
                </c:pt>
                <c:pt idx="3976">
                  <c:v>0</c:v>
                </c:pt>
                <c:pt idx="3977">
                  <c:v>0.11217948717948716</c:v>
                </c:pt>
                <c:pt idx="3978">
                  <c:v>0.38461538461538469</c:v>
                </c:pt>
                <c:pt idx="3979">
                  <c:v>1.2019230769230766</c:v>
                </c:pt>
                <c:pt idx="3980">
                  <c:v>3.141025641025641</c:v>
                </c:pt>
                <c:pt idx="3981">
                  <c:v>7.2115384615384608</c:v>
                </c:pt>
                <c:pt idx="3982">
                  <c:v>15.096153846153845</c:v>
                </c:pt>
                <c:pt idx="3983">
                  <c:v>24.791666666666668</c:v>
                </c:pt>
                <c:pt idx="3984">
                  <c:v>41.570512820512839</c:v>
                </c:pt>
                <c:pt idx="3985">
                  <c:v>66.874999999999986</c:v>
                </c:pt>
                <c:pt idx="3986">
                  <c:v>80.144230769230788</c:v>
                </c:pt>
                <c:pt idx="3987">
                  <c:v>85.833333333333329</c:v>
                </c:pt>
                <c:pt idx="3988">
                  <c:v>104.08653846153845</c:v>
                </c:pt>
                <c:pt idx="3989">
                  <c:v>196.2179487179487</c:v>
                </c:pt>
                <c:pt idx="3990">
                  <c:v>277.77243589743591</c:v>
                </c:pt>
                <c:pt idx="3991">
                  <c:v>216.92307692307693</c:v>
                </c:pt>
                <c:pt idx="3992">
                  <c:v>291.82692307692309</c:v>
                </c:pt>
                <c:pt idx="3993">
                  <c:v>423.42948717948718</c:v>
                </c:pt>
                <c:pt idx="3994">
                  <c:v>552.69230769230774</c:v>
                </c:pt>
                <c:pt idx="3995">
                  <c:v>681.92307692307702</c:v>
                </c:pt>
                <c:pt idx="3996">
                  <c:v>805.67307692307713</c:v>
                </c:pt>
                <c:pt idx="3997">
                  <c:v>850.28846153846189</c:v>
                </c:pt>
                <c:pt idx="3998">
                  <c:v>908.4455128205127</c:v>
                </c:pt>
                <c:pt idx="3999">
                  <c:v>954.85576923076917</c:v>
                </c:pt>
                <c:pt idx="4000">
                  <c:v>1004.4551282051281</c:v>
                </c:pt>
                <c:pt idx="4001">
                  <c:v>1055.5608974358975</c:v>
                </c:pt>
                <c:pt idx="4002">
                  <c:v>1107.0352564102566</c:v>
                </c:pt>
                <c:pt idx="4003">
                  <c:v>1133.8782051282051</c:v>
                </c:pt>
                <c:pt idx="4004">
                  <c:v>1164.823717948718</c:v>
                </c:pt>
                <c:pt idx="4005">
                  <c:v>1221.3141025641023</c:v>
                </c:pt>
                <c:pt idx="4006">
                  <c:v>1248.9743589743589</c:v>
                </c:pt>
                <c:pt idx="4007">
                  <c:v>1292.3397435897436</c:v>
                </c:pt>
                <c:pt idx="4008">
                  <c:v>1322.8846153846155</c:v>
                </c:pt>
                <c:pt idx="4009">
                  <c:v>1340.3846153846155</c:v>
                </c:pt>
                <c:pt idx="4010">
                  <c:v>1370.5769230769229</c:v>
                </c:pt>
                <c:pt idx="4011">
                  <c:v>1395.4166666666667</c:v>
                </c:pt>
                <c:pt idx="4012">
                  <c:v>1394.3589743589744</c:v>
                </c:pt>
                <c:pt idx="4013">
                  <c:v>1422.0192307692307</c:v>
                </c:pt>
                <c:pt idx="4014">
                  <c:v>1430.0641025641028</c:v>
                </c:pt>
                <c:pt idx="4015">
                  <c:v>1445.9134615384614</c:v>
                </c:pt>
                <c:pt idx="4016">
                  <c:v>1443.4775641025647</c:v>
                </c:pt>
                <c:pt idx="4017">
                  <c:v>1439.0705128205129</c:v>
                </c:pt>
                <c:pt idx="4018">
                  <c:v>1435.3365384615383</c:v>
                </c:pt>
                <c:pt idx="4019">
                  <c:v>1423.4294871794873</c:v>
                </c:pt>
                <c:pt idx="4020">
                  <c:v>1392.8044871794871</c:v>
                </c:pt>
                <c:pt idx="4021">
                  <c:v>1395.9935897435903</c:v>
                </c:pt>
                <c:pt idx="4022">
                  <c:v>1364.0384615384614</c:v>
                </c:pt>
                <c:pt idx="4023">
                  <c:v>1356.1538461538457</c:v>
                </c:pt>
                <c:pt idx="4024">
                  <c:v>1323.5096153846157</c:v>
                </c:pt>
                <c:pt idx="4025">
                  <c:v>1293.0608974358975</c:v>
                </c:pt>
                <c:pt idx="4026">
                  <c:v>1271.778846153846</c:v>
                </c:pt>
                <c:pt idx="4027">
                  <c:v>1245.3365384615383</c:v>
                </c:pt>
                <c:pt idx="4028">
                  <c:v>1205.5608974358975</c:v>
                </c:pt>
                <c:pt idx="4029">
                  <c:v>1159.1185897435903</c:v>
                </c:pt>
                <c:pt idx="4030">
                  <c:v>1103.3493589743589</c:v>
                </c:pt>
                <c:pt idx="4031">
                  <c:v>1060.4967948717951</c:v>
                </c:pt>
                <c:pt idx="4032">
                  <c:v>1011.6346153846154</c:v>
                </c:pt>
                <c:pt idx="4033">
                  <c:v>936.13782051282044</c:v>
                </c:pt>
                <c:pt idx="4034">
                  <c:v>957.59615384615381</c:v>
                </c:pt>
                <c:pt idx="4035">
                  <c:v>864.75961538461547</c:v>
                </c:pt>
                <c:pt idx="4036">
                  <c:v>823.22115384615381</c:v>
                </c:pt>
                <c:pt idx="4037">
                  <c:v>743.22115384615392</c:v>
                </c:pt>
                <c:pt idx="4038">
                  <c:v>575.75320512820508</c:v>
                </c:pt>
                <c:pt idx="4039">
                  <c:v>422.9967948717948</c:v>
                </c:pt>
                <c:pt idx="4040">
                  <c:v>520.41666666666663</c:v>
                </c:pt>
                <c:pt idx="4041">
                  <c:v>530.33653846153834</c:v>
                </c:pt>
                <c:pt idx="4042">
                  <c:v>485.12820512820514</c:v>
                </c:pt>
                <c:pt idx="4043">
                  <c:v>407.96474358974376</c:v>
                </c:pt>
                <c:pt idx="4044">
                  <c:v>300.97756410256409</c:v>
                </c:pt>
                <c:pt idx="4045">
                  <c:v>179.93589743589746</c:v>
                </c:pt>
                <c:pt idx="4046">
                  <c:v>130.57692307692307</c:v>
                </c:pt>
                <c:pt idx="4047">
                  <c:v>105.91346153846152</c:v>
                </c:pt>
                <c:pt idx="4048">
                  <c:v>88.365384615384599</c:v>
                </c:pt>
                <c:pt idx="4049">
                  <c:v>65.016025641025678</c:v>
                </c:pt>
                <c:pt idx="4050">
                  <c:v>43.990384615384599</c:v>
                </c:pt>
                <c:pt idx="4051">
                  <c:v>25.128205128205131</c:v>
                </c:pt>
                <c:pt idx="4052">
                  <c:v>10.256410256410259</c:v>
                </c:pt>
                <c:pt idx="4053">
                  <c:v>2.8205128205128207</c:v>
                </c:pt>
                <c:pt idx="4054">
                  <c:v>-6.4102564102564111E-2</c:v>
                </c:pt>
                <c:pt idx="4055">
                  <c:v>-0.67307692307692313</c:v>
                </c:pt>
                <c:pt idx="4056">
                  <c:v>-0.86538461538461553</c:v>
                </c:pt>
                <c:pt idx="4057">
                  <c:v>-0.91346153846153844</c:v>
                </c:pt>
                <c:pt idx="4058">
                  <c:v>-0.97756410256410264</c:v>
                </c:pt>
                <c:pt idx="4059">
                  <c:v>-0.96153846153846145</c:v>
                </c:pt>
                <c:pt idx="4060">
                  <c:v>-0.92948717948717952</c:v>
                </c:pt>
                <c:pt idx="4061">
                  <c:v>-0.80128205128205121</c:v>
                </c:pt>
                <c:pt idx="4062">
                  <c:v>-0.8814102564102565</c:v>
                </c:pt>
                <c:pt idx="4063">
                  <c:v>-0.86538461538461553</c:v>
                </c:pt>
                <c:pt idx="4064">
                  <c:v>-0.97756410256410264</c:v>
                </c:pt>
                <c:pt idx="4065">
                  <c:v>-0.84935897435897445</c:v>
                </c:pt>
                <c:pt idx="4066">
                  <c:v>-0.80128205128205121</c:v>
                </c:pt>
                <c:pt idx="4067">
                  <c:v>-0.7532051282051283</c:v>
                </c:pt>
                <c:pt idx="4068">
                  <c:v>-0.67307692307692313</c:v>
                </c:pt>
                <c:pt idx="4069">
                  <c:v>-0.59294871794871795</c:v>
                </c:pt>
                <c:pt idx="4070">
                  <c:v>-0.54487179487179493</c:v>
                </c:pt>
                <c:pt idx="4071">
                  <c:v>-0.5608974358974359</c:v>
                </c:pt>
                <c:pt idx="4072">
                  <c:v>-0.5608974358974359</c:v>
                </c:pt>
                <c:pt idx="4073">
                  <c:v>-0.52884615384615374</c:v>
                </c:pt>
                <c:pt idx="4074">
                  <c:v>-0.44871794871794868</c:v>
                </c:pt>
                <c:pt idx="4075">
                  <c:v>-0.33653846153846168</c:v>
                </c:pt>
                <c:pt idx="4076">
                  <c:v>-0.17628205128205129</c:v>
                </c:pt>
                <c:pt idx="4077">
                  <c:v>-0.12820512820512822</c:v>
                </c:pt>
                <c:pt idx="4078">
                  <c:v>-0.12820512820512822</c:v>
                </c:pt>
                <c:pt idx="4079">
                  <c:v>-0.17628205128205129</c:v>
                </c:pt>
                <c:pt idx="4080">
                  <c:v>-0.27243589743589747</c:v>
                </c:pt>
                <c:pt idx="4081">
                  <c:v>-0.33653846153846168</c:v>
                </c:pt>
                <c:pt idx="4082">
                  <c:v>-0.28846153846153844</c:v>
                </c:pt>
                <c:pt idx="4083">
                  <c:v>-0.28846153846153844</c:v>
                </c:pt>
                <c:pt idx="4084">
                  <c:v>-0.33653846153846168</c:v>
                </c:pt>
                <c:pt idx="4085">
                  <c:v>-0.32051282051282065</c:v>
                </c:pt>
                <c:pt idx="4086">
                  <c:v>-0.28846153846153844</c:v>
                </c:pt>
                <c:pt idx="4087">
                  <c:v>-0.25641025641025644</c:v>
                </c:pt>
                <c:pt idx="4088">
                  <c:v>-0.28846153846153844</c:v>
                </c:pt>
                <c:pt idx="4089">
                  <c:v>-0.33653846153846168</c:v>
                </c:pt>
                <c:pt idx="4090">
                  <c:v>-0.25641025641025644</c:v>
                </c:pt>
                <c:pt idx="4091">
                  <c:v>-0.25641025641025644</c:v>
                </c:pt>
                <c:pt idx="4092">
                  <c:v>-0.28846153846153844</c:v>
                </c:pt>
                <c:pt idx="4093">
                  <c:v>-0.40064102564102561</c:v>
                </c:pt>
                <c:pt idx="4094">
                  <c:v>-0.49679487179487192</c:v>
                </c:pt>
                <c:pt idx="4095">
                  <c:v>-0.32051282051282065</c:v>
                </c:pt>
                <c:pt idx="4096">
                  <c:v>-0.46474358974358976</c:v>
                </c:pt>
                <c:pt idx="4097">
                  <c:v>-0.62500000000000011</c:v>
                </c:pt>
                <c:pt idx="4098">
                  <c:v>-0.5608974358974359</c:v>
                </c:pt>
                <c:pt idx="4099">
                  <c:v>-0.17628205128205129</c:v>
                </c:pt>
                <c:pt idx="4100">
                  <c:v>0.41666666666666674</c:v>
                </c:pt>
                <c:pt idx="4101">
                  <c:v>1.2820512820512822</c:v>
                </c:pt>
                <c:pt idx="4102">
                  <c:v>3.0929487179487176</c:v>
                </c:pt>
                <c:pt idx="4103">
                  <c:v>7.3076923076923084</c:v>
                </c:pt>
                <c:pt idx="4104">
                  <c:v>10.448717948717949</c:v>
                </c:pt>
                <c:pt idx="4105">
                  <c:v>5.6730769230769225</c:v>
                </c:pt>
                <c:pt idx="4106">
                  <c:v>4.0064102564102546</c:v>
                </c:pt>
                <c:pt idx="4107">
                  <c:v>2.3717948717948718</c:v>
                </c:pt>
                <c:pt idx="4108">
                  <c:v>2.7243589743589745</c:v>
                </c:pt>
                <c:pt idx="4109">
                  <c:v>2.067307692307693</c:v>
                </c:pt>
                <c:pt idx="4110">
                  <c:v>1.8108974358974359</c:v>
                </c:pt>
                <c:pt idx="4111">
                  <c:v>2.099358974358974</c:v>
                </c:pt>
                <c:pt idx="4112">
                  <c:v>2.1314102564102568</c:v>
                </c:pt>
                <c:pt idx="4113">
                  <c:v>2.1955128205128203</c:v>
                </c:pt>
                <c:pt idx="4114">
                  <c:v>2.2435897435897441</c:v>
                </c:pt>
                <c:pt idx="4115">
                  <c:v>2.1474358974358978</c:v>
                </c:pt>
                <c:pt idx="4116">
                  <c:v>2.1474358974358978</c:v>
                </c:pt>
                <c:pt idx="4117">
                  <c:v>2.3237179487179493</c:v>
                </c:pt>
                <c:pt idx="4118">
                  <c:v>3.0769230769230771</c:v>
                </c:pt>
                <c:pt idx="4119">
                  <c:v>3.2051282051282053</c:v>
                </c:pt>
                <c:pt idx="4120">
                  <c:v>3.2051282051282053</c:v>
                </c:pt>
                <c:pt idx="4121">
                  <c:v>3.141025641025641</c:v>
                </c:pt>
                <c:pt idx="4122">
                  <c:v>3.1891025641025648</c:v>
                </c:pt>
                <c:pt idx="4123">
                  <c:v>3.2051282051282053</c:v>
                </c:pt>
                <c:pt idx="4124">
                  <c:v>3.942307692307693</c:v>
                </c:pt>
                <c:pt idx="4125">
                  <c:v>5.4967948717948714</c:v>
                </c:pt>
                <c:pt idx="4126">
                  <c:v>8.1891025641025657</c:v>
                </c:pt>
                <c:pt idx="4127">
                  <c:v>15.576923076923077</c:v>
                </c:pt>
                <c:pt idx="4128">
                  <c:v>29.599358974358974</c:v>
                </c:pt>
                <c:pt idx="4129">
                  <c:v>36.410256410256395</c:v>
                </c:pt>
                <c:pt idx="4130">
                  <c:v>40.897435897435905</c:v>
                </c:pt>
                <c:pt idx="4131">
                  <c:v>53.317307692307679</c:v>
                </c:pt>
                <c:pt idx="4132">
                  <c:v>71.442307692307693</c:v>
                </c:pt>
                <c:pt idx="4133">
                  <c:v>70.448717948717956</c:v>
                </c:pt>
                <c:pt idx="4134">
                  <c:v>163.57371794871796</c:v>
                </c:pt>
                <c:pt idx="4135">
                  <c:v>195.27243589743594</c:v>
                </c:pt>
                <c:pt idx="4136">
                  <c:v>157.99679487179486</c:v>
                </c:pt>
                <c:pt idx="4137">
                  <c:v>234.56730769230771</c:v>
                </c:pt>
                <c:pt idx="4138">
                  <c:v>377.4358974358974</c:v>
                </c:pt>
                <c:pt idx="4139">
                  <c:v>294.95192307692309</c:v>
                </c:pt>
                <c:pt idx="4140">
                  <c:v>199.53525641025641</c:v>
                </c:pt>
                <c:pt idx="4141">
                  <c:v>259.82371794871784</c:v>
                </c:pt>
                <c:pt idx="4142">
                  <c:v>282.93269230769221</c:v>
                </c:pt>
                <c:pt idx="4143">
                  <c:v>291.57051282051276</c:v>
                </c:pt>
                <c:pt idx="4144">
                  <c:v>345.03205128205127</c:v>
                </c:pt>
                <c:pt idx="4145">
                  <c:v>297.24358974358967</c:v>
                </c:pt>
                <c:pt idx="4146">
                  <c:v>417.09935897435895</c:v>
                </c:pt>
                <c:pt idx="4147">
                  <c:v>468.78205128205127</c:v>
                </c:pt>
                <c:pt idx="4148">
                  <c:v>488.17307692307696</c:v>
                </c:pt>
                <c:pt idx="4149">
                  <c:v>355.27243589743591</c:v>
                </c:pt>
                <c:pt idx="4150">
                  <c:v>363.97435897435895</c:v>
                </c:pt>
                <c:pt idx="4151">
                  <c:v>354.13461538461542</c:v>
                </c:pt>
                <c:pt idx="4152">
                  <c:v>314.63141025641022</c:v>
                </c:pt>
                <c:pt idx="4153">
                  <c:v>354.95192307692309</c:v>
                </c:pt>
                <c:pt idx="4154">
                  <c:v>440.48076923076928</c:v>
                </c:pt>
                <c:pt idx="4155">
                  <c:v>583.94230769230751</c:v>
                </c:pt>
                <c:pt idx="4156">
                  <c:v>752.06730769230762</c:v>
                </c:pt>
                <c:pt idx="4157">
                  <c:v>619.40705128205127</c:v>
                </c:pt>
                <c:pt idx="4158">
                  <c:v>517.16346153846155</c:v>
                </c:pt>
                <c:pt idx="4159">
                  <c:v>664.9679487179485</c:v>
                </c:pt>
                <c:pt idx="4160">
                  <c:v>622.59615384615392</c:v>
                </c:pt>
                <c:pt idx="4161">
                  <c:v>589.5833333333336</c:v>
                </c:pt>
                <c:pt idx="4162">
                  <c:v>532.98076923076928</c:v>
                </c:pt>
                <c:pt idx="4163">
                  <c:v>496.63461538461542</c:v>
                </c:pt>
                <c:pt idx="4164">
                  <c:v>501.08974358974376</c:v>
                </c:pt>
                <c:pt idx="4165">
                  <c:v>459.3108974358974</c:v>
                </c:pt>
                <c:pt idx="4166">
                  <c:v>491.5865384615384</c:v>
                </c:pt>
                <c:pt idx="4167">
                  <c:v>482.24358974358967</c:v>
                </c:pt>
                <c:pt idx="4168">
                  <c:v>415.20833333333331</c:v>
                </c:pt>
                <c:pt idx="4169">
                  <c:v>499.98397435897419</c:v>
                </c:pt>
                <c:pt idx="4170">
                  <c:v>640.67307692307725</c:v>
                </c:pt>
                <c:pt idx="4171">
                  <c:v>545.09615384615381</c:v>
                </c:pt>
                <c:pt idx="4172">
                  <c:v>508.55769230769226</c:v>
                </c:pt>
                <c:pt idx="4173">
                  <c:v>504.375</c:v>
                </c:pt>
                <c:pt idx="4174">
                  <c:v>549.67948717948741</c:v>
                </c:pt>
                <c:pt idx="4175">
                  <c:v>532.74038461538464</c:v>
                </c:pt>
                <c:pt idx="4176">
                  <c:v>543.09294871794862</c:v>
                </c:pt>
                <c:pt idx="4177">
                  <c:v>564.48717948717945</c:v>
                </c:pt>
                <c:pt idx="4178">
                  <c:v>515.56089743589757</c:v>
                </c:pt>
                <c:pt idx="4179">
                  <c:v>568.41346153846155</c:v>
                </c:pt>
                <c:pt idx="4180">
                  <c:v>411.6025641025642</c:v>
                </c:pt>
                <c:pt idx="4181">
                  <c:v>337.86858974358961</c:v>
                </c:pt>
                <c:pt idx="4182">
                  <c:v>414.39102564102564</c:v>
                </c:pt>
                <c:pt idx="4183">
                  <c:v>329.43910256410254</c:v>
                </c:pt>
                <c:pt idx="4184">
                  <c:v>302.9647435897437</c:v>
                </c:pt>
                <c:pt idx="4185">
                  <c:v>243.91025641025641</c:v>
                </c:pt>
                <c:pt idx="4186">
                  <c:v>299.51923076923072</c:v>
                </c:pt>
                <c:pt idx="4187">
                  <c:v>274.2467948717948</c:v>
                </c:pt>
                <c:pt idx="4188">
                  <c:v>225.65705128205124</c:v>
                </c:pt>
                <c:pt idx="4189">
                  <c:v>207.38782051282058</c:v>
                </c:pt>
                <c:pt idx="4190">
                  <c:v>160.04807692307693</c:v>
                </c:pt>
                <c:pt idx="4191">
                  <c:v>116.9871794871795</c:v>
                </c:pt>
                <c:pt idx="4192">
                  <c:v>84.775641025641022</c:v>
                </c:pt>
                <c:pt idx="4193">
                  <c:v>52.548076923076934</c:v>
                </c:pt>
                <c:pt idx="4194">
                  <c:v>23.461538461538463</c:v>
                </c:pt>
                <c:pt idx="4195">
                  <c:v>10.705128205128206</c:v>
                </c:pt>
                <c:pt idx="4196">
                  <c:v>5.2243589743589745</c:v>
                </c:pt>
                <c:pt idx="4197">
                  <c:v>2.1955128205128203</c:v>
                </c:pt>
                <c:pt idx="4198">
                  <c:v>-1.6025641025641028E-2</c:v>
                </c:pt>
                <c:pt idx="4199">
                  <c:v>-0.52884615384615374</c:v>
                </c:pt>
                <c:pt idx="4200">
                  <c:v>-0.52884615384615374</c:v>
                </c:pt>
                <c:pt idx="4201">
                  <c:v>-0.512820512820513</c:v>
                </c:pt>
                <c:pt idx="4202">
                  <c:v>-0.46474358974358976</c:v>
                </c:pt>
                <c:pt idx="4203">
                  <c:v>-0.40064102564102561</c:v>
                </c:pt>
                <c:pt idx="4204">
                  <c:v>-0.48076923076923078</c:v>
                </c:pt>
                <c:pt idx="4205">
                  <c:v>-0.48076923076923078</c:v>
                </c:pt>
                <c:pt idx="4206">
                  <c:v>-0.46474358974358976</c:v>
                </c:pt>
                <c:pt idx="4207">
                  <c:v>-0.38461538461538469</c:v>
                </c:pt>
                <c:pt idx="4208">
                  <c:v>-0.36858974358974372</c:v>
                </c:pt>
                <c:pt idx="4209">
                  <c:v>-0.33653846153846168</c:v>
                </c:pt>
                <c:pt idx="4210">
                  <c:v>-0.28846153846153844</c:v>
                </c:pt>
                <c:pt idx="4211">
                  <c:v>-0.30448717948717957</c:v>
                </c:pt>
                <c:pt idx="4212">
                  <c:v>-0.30448717948717957</c:v>
                </c:pt>
                <c:pt idx="4213">
                  <c:v>-0.24038461538461534</c:v>
                </c:pt>
                <c:pt idx="4214">
                  <c:v>-9.6153846153846215E-2</c:v>
                </c:pt>
                <c:pt idx="4215">
                  <c:v>-1.6025641025641028E-2</c:v>
                </c:pt>
                <c:pt idx="4216">
                  <c:v>0</c:v>
                </c:pt>
                <c:pt idx="4217">
                  <c:v>1.6025641025641028E-2</c:v>
                </c:pt>
                <c:pt idx="4218">
                  <c:v>9.6153846153846215E-2</c:v>
                </c:pt>
                <c:pt idx="4219">
                  <c:v>0.12820512820512822</c:v>
                </c:pt>
                <c:pt idx="4220">
                  <c:v>0.12820512820512822</c:v>
                </c:pt>
                <c:pt idx="4221">
                  <c:v>0.11217948717948716</c:v>
                </c:pt>
                <c:pt idx="4222">
                  <c:v>4.8076923076923087E-2</c:v>
                </c:pt>
                <c:pt idx="4223">
                  <c:v>6.4102564102564111E-2</c:v>
                </c:pt>
                <c:pt idx="4224">
                  <c:v>0.14423076923076925</c:v>
                </c:pt>
                <c:pt idx="4225">
                  <c:v>0.36858974358974372</c:v>
                </c:pt>
                <c:pt idx="4226">
                  <c:v>6.4102564102564111E-2</c:v>
                </c:pt>
                <c:pt idx="4227">
                  <c:v>1.6025641025641028E-2</c:v>
                </c:pt>
                <c:pt idx="4228">
                  <c:v>0</c:v>
                </c:pt>
                <c:pt idx="4229">
                  <c:v>1.6025641025641028E-2</c:v>
                </c:pt>
                <c:pt idx="4230">
                  <c:v>4.8076923076923087E-2</c:v>
                </c:pt>
                <c:pt idx="4231">
                  <c:v>6.4102564102564111E-2</c:v>
                </c:pt>
                <c:pt idx="4232">
                  <c:v>1.6025641025641028E-2</c:v>
                </c:pt>
                <c:pt idx="4233">
                  <c:v>8.0128205128205149E-2</c:v>
                </c:pt>
                <c:pt idx="4234">
                  <c:v>1.6025641025641028E-2</c:v>
                </c:pt>
                <c:pt idx="4235">
                  <c:v>3.2051282051282055E-2</c:v>
                </c:pt>
                <c:pt idx="4236">
                  <c:v>6.4102564102564111E-2</c:v>
                </c:pt>
                <c:pt idx="4237">
                  <c:v>-0.14423076923076925</c:v>
                </c:pt>
                <c:pt idx="4238">
                  <c:v>6.4102564102564111E-2</c:v>
                </c:pt>
                <c:pt idx="4239">
                  <c:v>0.36858974358974372</c:v>
                </c:pt>
                <c:pt idx="4240">
                  <c:v>0.8814102564102565</c:v>
                </c:pt>
                <c:pt idx="4241">
                  <c:v>1.025641025641026</c:v>
                </c:pt>
                <c:pt idx="4242">
                  <c:v>1.25</c:v>
                </c:pt>
                <c:pt idx="4243">
                  <c:v>1.266025641025641</c:v>
                </c:pt>
                <c:pt idx="4244">
                  <c:v>1.3301282051282051</c:v>
                </c:pt>
                <c:pt idx="4245">
                  <c:v>3.1730769230769229</c:v>
                </c:pt>
                <c:pt idx="4246">
                  <c:v>2.2115384615384617</c:v>
                </c:pt>
                <c:pt idx="4247">
                  <c:v>1.3461538461538465</c:v>
                </c:pt>
                <c:pt idx="4248">
                  <c:v>1.0416666666666665</c:v>
                </c:pt>
                <c:pt idx="4249">
                  <c:v>0.97756410256410264</c:v>
                </c:pt>
                <c:pt idx="4250">
                  <c:v>0.92948717948717952</c:v>
                </c:pt>
                <c:pt idx="4251">
                  <c:v>0.54487179487179493</c:v>
                </c:pt>
                <c:pt idx="4252">
                  <c:v>4.8076923076923087E-2</c:v>
                </c:pt>
                <c:pt idx="4253">
                  <c:v>8.0128205128205149E-2</c:v>
                </c:pt>
                <c:pt idx="4254">
                  <c:v>3.2051282051282055E-2</c:v>
                </c:pt>
                <c:pt idx="4255">
                  <c:v>1.6025641025641028E-2</c:v>
                </c:pt>
                <c:pt idx="4256">
                  <c:v>1.6025641025641028E-2</c:v>
                </c:pt>
                <c:pt idx="4257">
                  <c:v>1.6025641025641028E-2</c:v>
                </c:pt>
                <c:pt idx="4258">
                  <c:v>1.6025641025641028E-2</c:v>
                </c:pt>
                <c:pt idx="4259">
                  <c:v>4.8076923076923087E-2</c:v>
                </c:pt>
                <c:pt idx="4260">
                  <c:v>3.2051282051282055E-2</c:v>
                </c:pt>
                <c:pt idx="4261">
                  <c:v>0.12820512820512822</c:v>
                </c:pt>
                <c:pt idx="4262">
                  <c:v>9.6153846153846215E-2</c:v>
                </c:pt>
                <c:pt idx="4263">
                  <c:v>0.22435897435897431</c:v>
                </c:pt>
                <c:pt idx="4264">
                  <c:v>0.25641025641025644</c:v>
                </c:pt>
                <c:pt idx="4265">
                  <c:v>0.30448717948717957</c:v>
                </c:pt>
                <c:pt idx="4266">
                  <c:v>0.60897435897435903</c:v>
                </c:pt>
                <c:pt idx="4267">
                  <c:v>1.4102564102564104</c:v>
                </c:pt>
                <c:pt idx="4268">
                  <c:v>3.1570512820512819</c:v>
                </c:pt>
                <c:pt idx="4269">
                  <c:v>5.4166666666666679</c:v>
                </c:pt>
                <c:pt idx="4270">
                  <c:v>9.8878205128205128</c:v>
                </c:pt>
                <c:pt idx="4271">
                  <c:v>16.073717948717945</c:v>
                </c:pt>
                <c:pt idx="4272">
                  <c:v>23.333333333333325</c:v>
                </c:pt>
                <c:pt idx="4273">
                  <c:v>29.839743589743584</c:v>
                </c:pt>
                <c:pt idx="4274">
                  <c:v>41.650641025641008</c:v>
                </c:pt>
                <c:pt idx="4275">
                  <c:v>40.929487179487168</c:v>
                </c:pt>
                <c:pt idx="4276">
                  <c:v>44.166666666666657</c:v>
                </c:pt>
                <c:pt idx="4277">
                  <c:v>55.705128205128219</c:v>
                </c:pt>
                <c:pt idx="4278">
                  <c:v>72.243589743589752</c:v>
                </c:pt>
                <c:pt idx="4279">
                  <c:v>93.365384615384599</c:v>
                </c:pt>
                <c:pt idx="4280">
                  <c:v>96.971153846153854</c:v>
                </c:pt>
                <c:pt idx="4281">
                  <c:v>95.769230769230788</c:v>
                </c:pt>
                <c:pt idx="4282">
                  <c:v>103.46153846153848</c:v>
                </c:pt>
                <c:pt idx="4283">
                  <c:v>109.35897435897434</c:v>
                </c:pt>
                <c:pt idx="4284">
                  <c:v>141.23397435897436</c:v>
                </c:pt>
                <c:pt idx="4285">
                  <c:v>212.09935897435895</c:v>
                </c:pt>
                <c:pt idx="4286">
                  <c:v>190.81730769230768</c:v>
                </c:pt>
                <c:pt idx="4287">
                  <c:v>208.91025641025641</c:v>
                </c:pt>
                <c:pt idx="4288">
                  <c:v>250.97756410256412</c:v>
                </c:pt>
                <c:pt idx="4289">
                  <c:v>262.54807692307691</c:v>
                </c:pt>
                <c:pt idx="4290">
                  <c:v>283.8141025641026</c:v>
                </c:pt>
                <c:pt idx="4291">
                  <c:v>305.4647435897437</c:v>
                </c:pt>
                <c:pt idx="4292">
                  <c:v>499.31089743589746</c:v>
                </c:pt>
                <c:pt idx="4293">
                  <c:v>549.63141025641039</c:v>
                </c:pt>
                <c:pt idx="4294">
                  <c:v>525.40064102564099</c:v>
                </c:pt>
                <c:pt idx="4295">
                  <c:v>658.75</c:v>
                </c:pt>
                <c:pt idx="4296">
                  <c:v>809.82371794871801</c:v>
                </c:pt>
                <c:pt idx="4297">
                  <c:v>851.04166666666674</c:v>
                </c:pt>
                <c:pt idx="4298">
                  <c:v>748.15705128205127</c:v>
                </c:pt>
                <c:pt idx="4299">
                  <c:v>756.05769230769238</c:v>
                </c:pt>
                <c:pt idx="4300">
                  <c:v>986.90705128205127</c:v>
                </c:pt>
                <c:pt idx="4301">
                  <c:v>1144.3910256410256</c:v>
                </c:pt>
                <c:pt idx="4302">
                  <c:v>966.05769230769249</c:v>
                </c:pt>
                <c:pt idx="4303">
                  <c:v>1000.7051282051282</c:v>
                </c:pt>
                <c:pt idx="4304">
                  <c:v>897.99679487179492</c:v>
                </c:pt>
                <c:pt idx="4305">
                  <c:v>747.88461538461536</c:v>
                </c:pt>
                <c:pt idx="4306">
                  <c:v>689.42307692307713</c:v>
                </c:pt>
                <c:pt idx="4307">
                  <c:v>526.89102564102552</c:v>
                </c:pt>
                <c:pt idx="4308">
                  <c:v>546.63461538461547</c:v>
                </c:pt>
                <c:pt idx="4309">
                  <c:v>506.97115384615375</c:v>
                </c:pt>
                <c:pt idx="4310">
                  <c:v>444.72756410256409</c:v>
                </c:pt>
                <c:pt idx="4311">
                  <c:v>324.77564102564111</c:v>
                </c:pt>
                <c:pt idx="4312">
                  <c:v>288.99038461538453</c:v>
                </c:pt>
                <c:pt idx="4313">
                  <c:v>261.68269230769226</c:v>
                </c:pt>
                <c:pt idx="4314">
                  <c:v>249.95192307692309</c:v>
                </c:pt>
                <c:pt idx="4315">
                  <c:v>246.50641025641031</c:v>
                </c:pt>
                <c:pt idx="4316">
                  <c:v>308.14102564102569</c:v>
                </c:pt>
                <c:pt idx="4317">
                  <c:v>348.89423076923072</c:v>
                </c:pt>
                <c:pt idx="4318">
                  <c:v>314.4711538461537</c:v>
                </c:pt>
                <c:pt idx="4319">
                  <c:v>270.48076923076928</c:v>
                </c:pt>
                <c:pt idx="4320">
                  <c:v>326.89102564102564</c:v>
                </c:pt>
                <c:pt idx="4321">
                  <c:v>332.01923076923072</c:v>
                </c:pt>
                <c:pt idx="4322">
                  <c:v>300.03205128205127</c:v>
                </c:pt>
                <c:pt idx="4323">
                  <c:v>284.1666666666668</c:v>
                </c:pt>
                <c:pt idx="4324">
                  <c:v>244.66346153846155</c:v>
                </c:pt>
                <c:pt idx="4325">
                  <c:v>217.99679487179489</c:v>
                </c:pt>
                <c:pt idx="4326">
                  <c:v>194.59935897435895</c:v>
                </c:pt>
                <c:pt idx="4327">
                  <c:v>182.24358974358972</c:v>
                </c:pt>
                <c:pt idx="4328">
                  <c:v>174.67948717948718</c:v>
                </c:pt>
                <c:pt idx="4329">
                  <c:v>155.43269230769238</c:v>
                </c:pt>
                <c:pt idx="4330">
                  <c:v>181.1057692307692</c:v>
                </c:pt>
                <c:pt idx="4331">
                  <c:v>215.40064102564102</c:v>
                </c:pt>
                <c:pt idx="4332">
                  <c:v>195.28846153846158</c:v>
                </c:pt>
                <c:pt idx="4333">
                  <c:v>160.88141025641031</c:v>
                </c:pt>
                <c:pt idx="4334">
                  <c:v>119.23076923076923</c:v>
                </c:pt>
                <c:pt idx="4335">
                  <c:v>95.977564102564088</c:v>
                </c:pt>
                <c:pt idx="4336">
                  <c:v>72.115384615384599</c:v>
                </c:pt>
                <c:pt idx="4337">
                  <c:v>48.221153846153868</c:v>
                </c:pt>
                <c:pt idx="4338">
                  <c:v>34.16666666666665</c:v>
                </c:pt>
                <c:pt idx="4339">
                  <c:v>19.102564102564102</c:v>
                </c:pt>
                <c:pt idx="4340">
                  <c:v>8.9262820512820529</c:v>
                </c:pt>
                <c:pt idx="4341">
                  <c:v>2.5641025641025648</c:v>
                </c:pt>
                <c:pt idx="4342">
                  <c:v>0.33653846153846168</c:v>
                </c:pt>
                <c:pt idx="4343">
                  <c:v>-0.32051282051282065</c:v>
                </c:pt>
                <c:pt idx="4344">
                  <c:v>-0.35256410256410264</c:v>
                </c:pt>
                <c:pt idx="4345">
                  <c:v>-0.33653846153846168</c:v>
                </c:pt>
                <c:pt idx="4346">
                  <c:v>-0.36858974358974372</c:v>
                </c:pt>
                <c:pt idx="4347">
                  <c:v>-0.33653846153846168</c:v>
                </c:pt>
                <c:pt idx="4348">
                  <c:v>-0.33653846153846168</c:v>
                </c:pt>
                <c:pt idx="4349">
                  <c:v>-0.20833333333333334</c:v>
                </c:pt>
                <c:pt idx="4350">
                  <c:v>-9.6153846153846215E-2</c:v>
                </c:pt>
                <c:pt idx="4351">
                  <c:v>-4.8076923076923087E-2</c:v>
                </c:pt>
                <c:pt idx="4352">
                  <c:v>0</c:v>
                </c:pt>
                <c:pt idx="4353">
                  <c:v>0</c:v>
                </c:pt>
                <c:pt idx="4354">
                  <c:v>1.6025641025641028E-2</c:v>
                </c:pt>
                <c:pt idx="4355">
                  <c:v>1.6025641025641028E-2</c:v>
                </c:pt>
                <c:pt idx="4356">
                  <c:v>0.22435897435897431</c:v>
                </c:pt>
                <c:pt idx="4357">
                  <c:v>0.11217948717948716</c:v>
                </c:pt>
                <c:pt idx="4358">
                  <c:v>8.0128205128205149E-2</c:v>
                </c:pt>
                <c:pt idx="4359">
                  <c:v>3.2051282051282055E-2</c:v>
                </c:pt>
                <c:pt idx="4360">
                  <c:v>3.2051282051282055E-2</c:v>
                </c:pt>
                <c:pt idx="4361">
                  <c:v>3.2051282051282055E-2</c:v>
                </c:pt>
                <c:pt idx="4362">
                  <c:v>6.4102564102564111E-2</c:v>
                </c:pt>
                <c:pt idx="4363">
                  <c:v>1.6025641025641028E-2</c:v>
                </c:pt>
                <c:pt idx="4364">
                  <c:v>1.6025641025641028E-2</c:v>
                </c:pt>
                <c:pt idx="4365">
                  <c:v>3.2051282051282055E-2</c:v>
                </c:pt>
                <c:pt idx="4366">
                  <c:v>0.1602564102564103</c:v>
                </c:pt>
                <c:pt idx="4367">
                  <c:v>0.25641025641025644</c:v>
                </c:pt>
                <c:pt idx="4368">
                  <c:v>8.0128205128205149E-2</c:v>
                </c:pt>
                <c:pt idx="4369">
                  <c:v>0.78525641025641024</c:v>
                </c:pt>
                <c:pt idx="4370">
                  <c:v>0.83333333333333337</c:v>
                </c:pt>
                <c:pt idx="4371">
                  <c:v>1.0096153846153846</c:v>
                </c:pt>
                <c:pt idx="4372">
                  <c:v>1.0897435897435901</c:v>
                </c:pt>
                <c:pt idx="4373">
                  <c:v>0.59294871794871795</c:v>
                </c:pt>
                <c:pt idx="4374">
                  <c:v>1.6025641025641028E-2</c:v>
                </c:pt>
                <c:pt idx="4375">
                  <c:v>3.2051282051282055E-2</c:v>
                </c:pt>
                <c:pt idx="4376">
                  <c:v>6.4102564102564111E-2</c:v>
                </c:pt>
                <c:pt idx="4377">
                  <c:v>6.4102564102564111E-2</c:v>
                </c:pt>
                <c:pt idx="4378">
                  <c:v>1.6025641025641028E-2</c:v>
                </c:pt>
                <c:pt idx="4379">
                  <c:v>0.1602564102564103</c:v>
                </c:pt>
                <c:pt idx="4380">
                  <c:v>0.30448717948717957</c:v>
                </c:pt>
                <c:pt idx="4381">
                  <c:v>0.44871794871794868</c:v>
                </c:pt>
                <c:pt idx="4382">
                  <c:v>0.1602564102564103</c:v>
                </c:pt>
                <c:pt idx="4383">
                  <c:v>0.12820512820512822</c:v>
                </c:pt>
                <c:pt idx="4384">
                  <c:v>0.46474358974358976</c:v>
                </c:pt>
                <c:pt idx="4385">
                  <c:v>1.025641025641026</c:v>
                </c:pt>
                <c:pt idx="4386">
                  <c:v>0.91346153846153844</c:v>
                </c:pt>
                <c:pt idx="4387">
                  <c:v>0.84935897435897445</c:v>
                </c:pt>
                <c:pt idx="4388">
                  <c:v>0.84935897435897445</c:v>
                </c:pt>
                <c:pt idx="4389">
                  <c:v>1.0576923076923075</c:v>
                </c:pt>
                <c:pt idx="4390">
                  <c:v>1.0416666666666665</c:v>
                </c:pt>
                <c:pt idx="4391">
                  <c:v>1.1698717948717949</c:v>
                </c:pt>
                <c:pt idx="4392">
                  <c:v>1.1378205128205128</c:v>
                </c:pt>
                <c:pt idx="4393">
                  <c:v>2.4198717948717947</c:v>
                </c:pt>
                <c:pt idx="4394">
                  <c:v>4.5993589743589753</c:v>
                </c:pt>
                <c:pt idx="4395">
                  <c:v>3.8621794871794868</c:v>
                </c:pt>
                <c:pt idx="4396">
                  <c:v>3.4615384615384617</c:v>
                </c:pt>
                <c:pt idx="4397">
                  <c:v>3.8301282051282053</c:v>
                </c:pt>
                <c:pt idx="4398">
                  <c:v>3.4935897435897436</c:v>
                </c:pt>
                <c:pt idx="4399">
                  <c:v>3.8942307692307687</c:v>
                </c:pt>
                <c:pt idx="4400">
                  <c:v>5.6570512820512819</c:v>
                </c:pt>
                <c:pt idx="4401">
                  <c:v>6.009615384615385</c:v>
                </c:pt>
                <c:pt idx="4402">
                  <c:v>8.477564102564104</c:v>
                </c:pt>
                <c:pt idx="4403">
                  <c:v>11.458333333333334</c:v>
                </c:pt>
                <c:pt idx="4404">
                  <c:v>13.541666666666666</c:v>
                </c:pt>
                <c:pt idx="4405">
                  <c:v>16.971153846153843</c:v>
                </c:pt>
                <c:pt idx="4406">
                  <c:v>16.394230769230774</c:v>
                </c:pt>
                <c:pt idx="4407">
                  <c:v>16.762820512820511</c:v>
                </c:pt>
                <c:pt idx="4408">
                  <c:v>13.766025641025642</c:v>
                </c:pt>
                <c:pt idx="4409">
                  <c:v>12.516025641025642</c:v>
                </c:pt>
                <c:pt idx="4410">
                  <c:v>13.926282051282053</c:v>
                </c:pt>
                <c:pt idx="4411">
                  <c:v>16.794871794871799</c:v>
                </c:pt>
                <c:pt idx="4412">
                  <c:v>17.419871794871799</c:v>
                </c:pt>
                <c:pt idx="4413">
                  <c:v>20.608974358974358</c:v>
                </c:pt>
                <c:pt idx="4414">
                  <c:v>27.355769230769219</c:v>
                </c:pt>
                <c:pt idx="4415">
                  <c:v>40.657051282051285</c:v>
                </c:pt>
                <c:pt idx="4416">
                  <c:v>50.304487179487161</c:v>
                </c:pt>
                <c:pt idx="4417">
                  <c:v>56.650641025641015</c:v>
                </c:pt>
                <c:pt idx="4418">
                  <c:v>69.519230769230788</c:v>
                </c:pt>
                <c:pt idx="4419">
                  <c:v>84.134615384615401</c:v>
                </c:pt>
                <c:pt idx="4420">
                  <c:v>78.621794871794847</c:v>
                </c:pt>
                <c:pt idx="4421">
                  <c:v>104.40705128205128</c:v>
                </c:pt>
                <c:pt idx="4422">
                  <c:v>155.59294871794873</c:v>
                </c:pt>
                <c:pt idx="4423">
                  <c:v>161.23397435897436</c:v>
                </c:pt>
                <c:pt idx="4424">
                  <c:v>174.13461538461539</c:v>
                </c:pt>
                <c:pt idx="4425">
                  <c:v>169.56730769230771</c:v>
                </c:pt>
                <c:pt idx="4426">
                  <c:v>196.41025641025641</c:v>
                </c:pt>
                <c:pt idx="4427">
                  <c:v>224.26282051282055</c:v>
                </c:pt>
                <c:pt idx="4428">
                  <c:v>283.57371794871784</c:v>
                </c:pt>
                <c:pt idx="4429">
                  <c:v>332.29166666666674</c:v>
                </c:pt>
                <c:pt idx="4430">
                  <c:v>414.35897435897425</c:v>
                </c:pt>
                <c:pt idx="4431">
                  <c:v>434.42307692307685</c:v>
                </c:pt>
                <c:pt idx="4432">
                  <c:v>440.78525641025641</c:v>
                </c:pt>
                <c:pt idx="4433">
                  <c:v>482.13141025641022</c:v>
                </c:pt>
                <c:pt idx="4434">
                  <c:v>505.20833333333331</c:v>
                </c:pt>
                <c:pt idx="4435">
                  <c:v>519.53525641025624</c:v>
                </c:pt>
                <c:pt idx="4436">
                  <c:v>470.73717948717933</c:v>
                </c:pt>
                <c:pt idx="4437">
                  <c:v>420.83333333333331</c:v>
                </c:pt>
                <c:pt idx="4438">
                  <c:v>371.00961538461536</c:v>
                </c:pt>
                <c:pt idx="4439">
                  <c:v>409.1666666666668</c:v>
                </c:pt>
                <c:pt idx="4440">
                  <c:v>473.92628205128193</c:v>
                </c:pt>
                <c:pt idx="4441">
                  <c:v>466.93910256410254</c:v>
                </c:pt>
                <c:pt idx="4442">
                  <c:v>473.68589743589746</c:v>
                </c:pt>
                <c:pt idx="4443">
                  <c:v>461.44230769230768</c:v>
                </c:pt>
                <c:pt idx="4444">
                  <c:v>466.90705128205127</c:v>
                </c:pt>
                <c:pt idx="4445">
                  <c:v>472.30769230769226</c:v>
                </c:pt>
                <c:pt idx="4446">
                  <c:v>482.83653846153834</c:v>
                </c:pt>
                <c:pt idx="4447">
                  <c:v>566.98717948717945</c:v>
                </c:pt>
                <c:pt idx="4448">
                  <c:v>621.34615384615381</c:v>
                </c:pt>
                <c:pt idx="4449">
                  <c:v>604.375</c:v>
                </c:pt>
                <c:pt idx="4450">
                  <c:v>567.1474358974358</c:v>
                </c:pt>
                <c:pt idx="4451">
                  <c:v>560.88141025641039</c:v>
                </c:pt>
                <c:pt idx="4452">
                  <c:v>540.80128205128199</c:v>
                </c:pt>
                <c:pt idx="4453">
                  <c:v>517.91666666666674</c:v>
                </c:pt>
                <c:pt idx="4454">
                  <c:v>505.76923076923072</c:v>
                </c:pt>
                <c:pt idx="4455">
                  <c:v>488.87820512820514</c:v>
                </c:pt>
                <c:pt idx="4456">
                  <c:v>493.4615384615384</c:v>
                </c:pt>
                <c:pt idx="4457">
                  <c:v>432.35576923076923</c:v>
                </c:pt>
                <c:pt idx="4458">
                  <c:v>399.55128205128204</c:v>
                </c:pt>
                <c:pt idx="4459">
                  <c:v>411.26602564102569</c:v>
                </c:pt>
                <c:pt idx="4460">
                  <c:v>461.61858974358961</c:v>
                </c:pt>
                <c:pt idx="4461">
                  <c:v>472.7884615384616</c:v>
                </c:pt>
                <c:pt idx="4462">
                  <c:v>421.41025641025641</c:v>
                </c:pt>
                <c:pt idx="4463">
                  <c:v>355.11217948717939</c:v>
                </c:pt>
                <c:pt idx="4464">
                  <c:v>334.66346153846166</c:v>
                </c:pt>
                <c:pt idx="4465">
                  <c:v>338.79807692307685</c:v>
                </c:pt>
                <c:pt idx="4466">
                  <c:v>306.57051282051276</c:v>
                </c:pt>
                <c:pt idx="4467">
                  <c:v>263.39743589743591</c:v>
                </c:pt>
                <c:pt idx="4468">
                  <c:v>275.36858974358967</c:v>
                </c:pt>
                <c:pt idx="4469">
                  <c:v>263.75</c:v>
                </c:pt>
                <c:pt idx="4470">
                  <c:v>228.55769230769238</c:v>
                </c:pt>
                <c:pt idx="4471">
                  <c:v>219.75961538461539</c:v>
                </c:pt>
                <c:pt idx="4472">
                  <c:v>225.73717948717953</c:v>
                </c:pt>
                <c:pt idx="4473">
                  <c:v>215.41666666666666</c:v>
                </c:pt>
                <c:pt idx="4474">
                  <c:v>191.81089743589746</c:v>
                </c:pt>
                <c:pt idx="4475">
                  <c:v>160.86538461538461</c:v>
                </c:pt>
                <c:pt idx="4476">
                  <c:v>133.57371794871793</c:v>
                </c:pt>
                <c:pt idx="4477">
                  <c:v>113.14102564102566</c:v>
                </c:pt>
                <c:pt idx="4478">
                  <c:v>91.570512820512818</c:v>
                </c:pt>
                <c:pt idx="4479">
                  <c:v>71.362179487179503</c:v>
                </c:pt>
                <c:pt idx="4480">
                  <c:v>70.624999999999986</c:v>
                </c:pt>
                <c:pt idx="4481">
                  <c:v>57.083333333333336</c:v>
                </c:pt>
                <c:pt idx="4482">
                  <c:v>38.397435897435905</c:v>
                </c:pt>
                <c:pt idx="4483">
                  <c:v>23.413461538461537</c:v>
                </c:pt>
                <c:pt idx="4484">
                  <c:v>11.04166666666667</c:v>
                </c:pt>
                <c:pt idx="4485">
                  <c:v>3.6378205128205137</c:v>
                </c:pt>
                <c:pt idx="4486">
                  <c:v>0.27243589743589747</c:v>
                </c:pt>
                <c:pt idx="4487">
                  <c:v>-1.2019230769230766</c:v>
                </c:pt>
                <c:pt idx="4488">
                  <c:v>-1.1057692307692306</c:v>
                </c:pt>
                <c:pt idx="4489">
                  <c:v>-1.6987179487179489</c:v>
                </c:pt>
                <c:pt idx="4490">
                  <c:v>-1.4743589743589747</c:v>
                </c:pt>
                <c:pt idx="4491">
                  <c:v>-1.8108974358974359</c:v>
                </c:pt>
                <c:pt idx="4492">
                  <c:v>-1.1698717948717949</c:v>
                </c:pt>
                <c:pt idx="4493">
                  <c:v>-0.76923076923076927</c:v>
                </c:pt>
                <c:pt idx="4494">
                  <c:v>-3.2051282051282055E-2</c:v>
                </c:pt>
                <c:pt idx="4495">
                  <c:v>-0.12820512820512822</c:v>
                </c:pt>
                <c:pt idx="4496">
                  <c:v>3.2051282051282055E-2</c:v>
                </c:pt>
                <c:pt idx="4497">
                  <c:v>0</c:v>
                </c:pt>
                <c:pt idx="4498">
                  <c:v>-0.76923076923076927</c:v>
                </c:pt>
                <c:pt idx="4499">
                  <c:v>-0.33653846153846168</c:v>
                </c:pt>
                <c:pt idx="4500">
                  <c:v>-0.19230769230769235</c:v>
                </c:pt>
                <c:pt idx="4501">
                  <c:v>-0.8814102564102565</c:v>
                </c:pt>
                <c:pt idx="4502">
                  <c:v>-0.20833333333333334</c:v>
                </c:pt>
                <c:pt idx="4503">
                  <c:v>0.1602564102564103</c:v>
                </c:pt>
                <c:pt idx="4504">
                  <c:v>0.64102564102564119</c:v>
                </c:pt>
                <c:pt idx="4505">
                  <c:v>0.84935897435897445</c:v>
                </c:pt>
                <c:pt idx="4506">
                  <c:v>1.0416666666666665</c:v>
                </c:pt>
                <c:pt idx="4507">
                  <c:v>1.0416666666666665</c:v>
                </c:pt>
                <c:pt idx="4508">
                  <c:v>1.0737179487179487</c:v>
                </c:pt>
                <c:pt idx="4509">
                  <c:v>1.0737179487179487</c:v>
                </c:pt>
                <c:pt idx="4510">
                  <c:v>1.0897435897435901</c:v>
                </c:pt>
                <c:pt idx="4511">
                  <c:v>1.1057692307692306</c:v>
                </c:pt>
                <c:pt idx="4512">
                  <c:v>1.25</c:v>
                </c:pt>
                <c:pt idx="4513">
                  <c:v>1.25</c:v>
                </c:pt>
                <c:pt idx="4514">
                  <c:v>1.25</c:v>
                </c:pt>
                <c:pt idx="4515">
                  <c:v>1.2019230769230766</c:v>
                </c:pt>
                <c:pt idx="4516">
                  <c:v>1.4743589743589747</c:v>
                </c:pt>
                <c:pt idx="4517">
                  <c:v>1.4262820512820513</c:v>
                </c:pt>
                <c:pt idx="4518">
                  <c:v>1.3782051282051284</c:v>
                </c:pt>
                <c:pt idx="4519">
                  <c:v>1.1378205128205128</c:v>
                </c:pt>
                <c:pt idx="4520">
                  <c:v>1.1217948717948718</c:v>
                </c:pt>
                <c:pt idx="4521">
                  <c:v>1.0897435897435901</c:v>
                </c:pt>
                <c:pt idx="4522">
                  <c:v>1.1698717948717949</c:v>
                </c:pt>
                <c:pt idx="4523">
                  <c:v>1.153846153846154</c:v>
                </c:pt>
                <c:pt idx="4524">
                  <c:v>1.0416666666666665</c:v>
                </c:pt>
                <c:pt idx="4525">
                  <c:v>1.025641025641026</c:v>
                </c:pt>
                <c:pt idx="4526">
                  <c:v>4.4391025641025648</c:v>
                </c:pt>
                <c:pt idx="4527">
                  <c:v>4.0384615384615383</c:v>
                </c:pt>
                <c:pt idx="4528">
                  <c:v>1.987179487179487</c:v>
                </c:pt>
                <c:pt idx="4529">
                  <c:v>4.3108974358974361</c:v>
                </c:pt>
                <c:pt idx="4530">
                  <c:v>-0.41666666666666674</c:v>
                </c:pt>
                <c:pt idx="4531">
                  <c:v>0.38461538461538469</c:v>
                </c:pt>
                <c:pt idx="4532">
                  <c:v>4.2788461538461551</c:v>
                </c:pt>
                <c:pt idx="4533">
                  <c:v>4.2948717948717956</c:v>
                </c:pt>
                <c:pt idx="4534">
                  <c:v>4.9679487179487172</c:v>
                </c:pt>
                <c:pt idx="4535">
                  <c:v>5.384615384615385</c:v>
                </c:pt>
                <c:pt idx="4536">
                  <c:v>5.2243589743589745</c:v>
                </c:pt>
                <c:pt idx="4537">
                  <c:v>5.6410256410256405</c:v>
                </c:pt>
                <c:pt idx="4538">
                  <c:v>5.897435897435896</c:v>
                </c:pt>
                <c:pt idx="4539">
                  <c:v>6.6025641025641031</c:v>
                </c:pt>
                <c:pt idx="4540">
                  <c:v>7.0993589743589753</c:v>
                </c:pt>
                <c:pt idx="4541">
                  <c:v>7.7564102564102546</c:v>
                </c:pt>
                <c:pt idx="4542">
                  <c:v>8.0288461538461533</c:v>
                </c:pt>
                <c:pt idx="4543">
                  <c:v>7.6762820512820511</c:v>
                </c:pt>
                <c:pt idx="4544">
                  <c:v>6.6987179487179462</c:v>
                </c:pt>
                <c:pt idx="4545">
                  <c:v>2.3717948717948718</c:v>
                </c:pt>
                <c:pt idx="4546">
                  <c:v>0.20833333333333334</c:v>
                </c:pt>
                <c:pt idx="4547">
                  <c:v>9.6153846153846215E-2</c:v>
                </c:pt>
                <c:pt idx="4548">
                  <c:v>3.6057692307692304</c:v>
                </c:pt>
                <c:pt idx="4549">
                  <c:v>1.4102564102564104</c:v>
                </c:pt>
                <c:pt idx="4550">
                  <c:v>3.7980769230769234</c:v>
                </c:pt>
                <c:pt idx="4551">
                  <c:v>5.0160256410256405</c:v>
                </c:pt>
                <c:pt idx="4552">
                  <c:v>4.8878205128205119</c:v>
                </c:pt>
                <c:pt idx="4553">
                  <c:v>5.1762820512820511</c:v>
                </c:pt>
                <c:pt idx="4554">
                  <c:v>6.6666666666666661</c:v>
                </c:pt>
                <c:pt idx="4555">
                  <c:v>10.176282051282053</c:v>
                </c:pt>
                <c:pt idx="4556">
                  <c:v>18.381410256410252</c:v>
                </c:pt>
                <c:pt idx="4557">
                  <c:v>32.756410256410255</c:v>
                </c:pt>
                <c:pt idx="4558">
                  <c:v>49.679487179487168</c:v>
                </c:pt>
                <c:pt idx="4559">
                  <c:v>61.778846153846139</c:v>
                </c:pt>
                <c:pt idx="4560">
                  <c:v>99.583333333333329</c:v>
                </c:pt>
                <c:pt idx="4561">
                  <c:v>129.21474358974356</c:v>
                </c:pt>
                <c:pt idx="4562">
                  <c:v>205.22435897435895</c:v>
                </c:pt>
                <c:pt idx="4563">
                  <c:v>187.88461538461542</c:v>
                </c:pt>
                <c:pt idx="4564">
                  <c:v>171.61858974358975</c:v>
                </c:pt>
                <c:pt idx="4565">
                  <c:v>193.49358974358975</c:v>
                </c:pt>
                <c:pt idx="4566">
                  <c:v>347.7884615384616</c:v>
                </c:pt>
                <c:pt idx="4567">
                  <c:v>440.60897435897431</c:v>
                </c:pt>
                <c:pt idx="4568">
                  <c:v>554.82371794871801</c:v>
                </c:pt>
                <c:pt idx="4569">
                  <c:v>649.50320512820508</c:v>
                </c:pt>
                <c:pt idx="4570">
                  <c:v>717.8205128205127</c:v>
                </c:pt>
                <c:pt idx="4571">
                  <c:v>762.25961538461547</c:v>
                </c:pt>
                <c:pt idx="4572">
                  <c:v>785.64102564102552</c:v>
                </c:pt>
                <c:pt idx="4573">
                  <c:v>713.81410256410254</c:v>
                </c:pt>
                <c:pt idx="4574">
                  <c:v>584.69551282051282</c:v>
                </c:pt>
                <c:pt idx="4575">
                  <c:v>808.07692307692309</c:v>
                </c:pt>
                <c:pt idx="4576">
                  <c:v>1051.6185897435901</c:v>
                </c:pt>
                <c:pt idx="4577">
                  <c:v>1092.4839743589744</c:v>
                </c:pt>
                <c:pt idx="4578">
                  <c:v>1138.0608974358975</c:v>
                </c:pt>
                <c:pt idx="4579">
                  <c:v>1166.6185897435903</c:v>
                </c:pt>
                <c:pt idx="4580">
                  <c:v>1220.528846153846</c:v>
                </c:pt>
                <c:pt idx="4581">
                  <c:v>1237.1474358974356</c:v>
                </c:pt>
                <c:pt idx="4582">
                  <c:v>1273.4935897435903</c:v>
                </c:pt>
                <c:pt idx="4583">
                  <c:v>1315.1282051282053</c:v>
                </c:pt>
                <c:pt idx="4584">
                  <c:v>1317.5801282051279</c:v>
                </c:pt>
                <c:pt idx="4585">
                  <c:v>1347.9006410256411</c:v>
                </c:pt>
                <c:pt idx="4586">
                  <c:v>1363.846153846154</c:v>
                </c:pt>
                <c:pt idx="4587">
                  <c:v>1375.1602564102564</c:v>
                </c:pt>
                <c:pt idx="4588">
                  <c:v>1412.7083333333333</c:v>
                </c:pt>
                <c:pt idx="4589">
                  <c:v>1408.7339743589744</c:v>
                </c:pt>
                <c:pt idx="4590">
                  <c:v>1417.6121794871797</c:v>
                </c:pt>
                <c:pt idx="4591">
                  <c:v>1428.8621794871797</c:v>
                </c:pt>
                <c:pt idx="4592">
                  <c:v>1427.7884615384612</c:v>
                </c:pt>
                <c:pt idx="4593">
                  <c:v>1420.2884615384614</c:v>
                </c:pt>
                <c:pt idx="4594">
                  <c:v>1435.0801282051279</c:v>
                </c:pt>
                <c:pt idx="4595">
                  <c:v>1438.0769230769229</c:v>
                </c:pt>
                <c:pt idx="4596">
                  <c:v>1438.301282051282</c:v>
                </c:pt>
                <c:pt idx="4597">
                  <c:v>1441.971153846154</c:v>
                </c:pt>
                <c:pt idx="4598">
                  <c:v>1432.7243589743589</c:v>
                </c:pt>
                <c:pt idx="4599">
                  <c:v>1433.2532051282051</c:v>
                </c:pt>
                <c:pt idx="4600">
                  <c:v>1270.5448717948718</c:v>
                </c:pt>
                <c:pt idx="4601">
                  <c:v>1319.0544871794871</c:v>
                </c:pt>
                <c:pt idx="4602">
                  <c:v>1301.1378205128203</c:v>
                </c:pt>
                <c:pt idx="4603">
                  <c:v>996.12179487179492</c:v>
                </c:pt>
                <c:pt idx="4604">
                  <c:v>1181.9551282051282</c:v>
                </c:pt>
                <c:pt idx="4605">
                  <c:v>1227.2435897435903</c:v>
                </c:pt>
                <c:pt idx="4606">
                  <c:v>1156.4262820512822</c:v>
                </c:pt>
                <c:pt idx="4607">
                  <c:v>959.03846153846155</c:v>
                </c:pt>
                <c:pt idx="4608">
                  <c:v>1070.721153846154</c:v>
                </c:pt>
                <c:pt idx="4609">
                  <c:v>844.51923076923083</c:v>
                </c:pt>
                <c:pt idx="4610">
                  <c:v>965.9455128205127</c:v>
                </c:pt>
                <c:pt idx="4611">
                  <c:v>911.44230769230762</c:v>
                </c:pt>
                <c:pt idx="4612">
                  <c:v>847.37179487179492</c:v>
                </c:pt>
                <c:pt idx="4613">
                  <c:v>806.29807692307713</c:v>
                </c:pt>
                <c:pt idx="4614">
                  <c:v>449.29487179487182</c:v>
                </c:pt>
                <c:pt idx="4615">
                  <c:v>619.18269230769249</c:v>
                </c:pt>
                <c:pt idx="4616">
                  <c:v>612.09935897435912</c:v>
                </c:pt>
                <c:pt idx="4617">
                  <c:v>556.29807692307713</c:v>
                </c:pt>
                <c:pt idx="4618">
                  <c:v>516.05769230769238</c:v>
                </c:pt>
                <c:pt idx="4619">
                  <c:v>427.30769230769226</c:v>
                </c:pt>
                <c:pt idx="4620">
                  <c:v>370.75320512820514</c:v>
                </c:pt>
                <c:pt idx="4621">
                  <c:v>302.66025641025641</c:v>
                </c:pt>
                <c:pt idx="4622">
                  <c:v>240.28846153846155</c:v>
                </c:pt>
                <c:pt idx="4623">
                  <c:v>215.68910256410248</c:v>
                </c:pt>
                <c:pt idx="4624">
                  <c:v>145.70512820512818</c:v>
                </c:pt>
                <c:pt idx="4625">
                  <c:v>89.150641025641008</c:v>
                </c:pt>
                <c:pt idx="4626">
                  <c:v>57.035256410256402</c:v>
                </c:pt>
                <c:pt idx="4627">
                  <c:v>37.644230769230774</c:v>
                </c:pt>
                <c:pt idx="4628">
                  <c:v>19.407051282051281</c:v>
                </c:pt>
                <c:pt idx="4629">
                  <c:v>7.1314102564102546</c:v>
                </c:pt>
                <c:pt idx="4630">
                  <c:v>1.2980769230769234</c:v>
                </c:pt>
                <c:pt idx="4631">
                  <c:v>-0.81730769230769251</c:v>
                </c:pt>
                <c:pt idx="4632">
                  <c:v>-1.0737179487179487</c:v>
                </c:pt>
                <c:pt idx="4633">
                  <c:v>-1.0737179487179487</c:v>
                </c:pt>
                <c:pt idx="4634">
                  <c:v>-1.0897435897435901</c:v>
                </c:pt>
                <c:pt idx="4635">
                  <c:v>-1.1057692307692306</c:v>
                </c:pt>
                <c:pt idx="4636">
                  <c:v>-1.0897435897435901</c:v>
                </c:pt>
                <c:pt idx="4637">
                  <c:v>-1.0737179487179487</c:v>
                </c:pt>
                <c:pt idx="4638">
                  <c:v>-1.1378205128205128</c:v>
                </c:pt>
                <c:pt idx="4639">
                  <c:v>-1.0737179487179487</c:v>
                </c:pt>
                <c:pt idx="4640">
                  <c:v>-1.1057692307692306</c:v>
                </c:pt>
                <c:pt idx="4641">
                  <c:v>-1.1057692307692306</c:v>
                </c:pt>
                <c:pt idx="4642">
                  <c:v>-1.0737179487179487</c:v>
                </c:pt>
                <c:pt idx="4643">
                  <c:v>-1.1378205128205128</c:v>
                </c:pt>
                <c:pt idx="4644">
                  <c:v>-1.4423076923076918</c:v>
                </c:pt>
                <c:pt idx="4645">
                  <c:v>-1.5544871794871797</c:v>
                </c:pt>
                <c:pt idx="4646">
                  <c:v>-1.634615384615385</c:v>
                </c:pt>
                <c:pt idx="4647">
                  <c:v>-1.6506410256410262</c:v>
                </c:pt>
                <c:pt idx="4648">
                  <c:v>-1.7948717948717947</c:v>
                </c:pt>
                <c:pt idx="4649">
                  <c:v>-1.6506410256410262</c:v>
                </c:pt>
                <c:pt idx="4650">
                  <c:v>-1.6506410256410262</c:v>
                </c:pt>
                <c:pt idx="4651">
                  <c:v>-1.634615384615385</c:v>
                </c:pt>
                <c:pt idx="4652">
                  <c:v>-1.6185897435897438</c:v>
                </c:pt>
                <c:pt idx="4653">
                  <c:v>-1.6025641025641024</c:v>
                </c:pt>
                <c:pt idx="4654">
                  <c:v>-1.3782051282051284</c:v>
                </c:pt>
                <c:pt idx="4655">
                  <c:v>-0.9935897435897435</c:v>
                </c:pt>
                <c:pt idx="4656">
                  <c:v>-0.64102564102564119</c:v>
                </c:pt>
                <c:pt idx="4657">
                  <c:v>-0.512820512820513</c:v>
                </c:pt>
                <c:pt idx="4658">
                  <c:v>-0.12820512820512822</c:v>
                </c:pt>
                <c:pt idx="4659">
                  <c:v>0.36858974358974372</c:v>
                </c:pt>
                <c:pt idx="4660">
                  <c:v>0.1602564102564103</c:v>
                </c:pt>
                <c:pt idx="4661">
                  <c:v>-0.14423076923076925</c:v>
                </c:pt>
                <c:pt idx="4662">
                  <c:v>-0.60897435897435903</c:v>
                </c:pt>
                <c:pt idx="4663">
                  <c:v>-0.7532051282051283</c:v>
                </c:pt>
                <c:pt idx="4664">
                  <c:v>-0.7532051282051283</c:v>
                </c:pt>
                <c:pt idx="4665">
                  <c:v>6.4102564102564111E-2</c:v>
                </c:pt>
                <c:pt idx="4666">
                  <c:v>1.266025641025641</c:v>
                </c:pt>
                <c:pt idx="4667">
                  <c:v>0.12820512820512822</c:v>
                </c:pt>
                <c:pt idx="4668">
                  <c:v>0</c:v>
                </c:pt>
                <c:pt idx="4669">
                  <c:v>-0.65705128205128216</c:v>
                </c:pt>
                <c:pt idx="4670">
                  <c:v>-0.78525641025641024</c:v>
                </c:pt>
                <c:pt idx="4671">
                  <c:v>-1.025641025641026</c:v>
                </c:pt>
                <c:pt idx="4672">
                  <c:v>-0.28846153846153844</c:v>
                </c:pt>
                <c:pt idx="4673">
                  <c:v>-1.4583333333333333</c:v>
                </c:pt>
                <c:pt idx="4674">
                  <c:v>-1.0576923076923075</c:v>
                </c:pt>
                <c:pt idx="4675">
                  <c:v>-0.7532051282051283</c:v>
                </c:pt>
                <c:pt idx="4676">
                  <c:v>-1.0416666666666665</c:v>
                </c:pt>
                <c:pt idx="4677">
                  <c:v>-0.64102564102564119</c:v>
                </c:pt>
                <c:pt idx="4678">
                  <c:v>-0.89743589743589758</c:v>
                </c:pt>
                <c:pt idx="4679">
                  <c:v>-0.60897435897435903</c:v>
                </c:pt>
                <c:pt idx="4680">
                  <c:v>-0.38461538461538469</c:v>
                </c:pt>
                <c:pt idx="4681">
                  <c:v>0.54487179487179493</c:v>
                </c:pt>
                <c:pt idx="4682">
                  <c:v>1.3942307692307696</c:v>
                </c:pt>
                <c:pt idx="4683">
                  <c:v>0.67307692307692313</c:v>
                </c:pt>
                <c:pt idx="4684">
                  <c:v>0.46474358974358976</c:v>
                </c:pt>
                <c:pt idx="4685">
                  <c:v>0.512820512820513</c:v>
                </c:pt>
                <c:pt idx="4686">
                  <c:v>1.0737179487179487</c:v>
                </c:pt>
                <c:pt idx="4687">
                  <c:v>1.5384615384615385</c:v>
                </c:pt>
                <c:pt idx="4688">
                  <c:v>1.6025641025641024</c:v>
                </c:pt>
                <c:pt idx="4689">
                  <c:v>1.5224358974358974</c:v>
                </c:pt>
                <c:pt idx="4690">
                  <c:v>1.6185897435897438</c:v>
                </c:pt>
                <c:pt idx="4691">
                  <c:v>1.5705128205128207</c:v>
                </c:pt>
                <c:pt idx="4692">
                  <c:v>1.4423076923076918</c:v>
                </c:pt>
                <c:pt idx="4693">
                  <c:v>1.362179487179487</c:v>
                </c:pt>
                <c:pt idx="4694">
                  <c:v>1.5224358974358974</c:v>
                </c:pt>
                <c:pt idx="4695">
                  <c:v>2.0032051282051277</c:v>
                </c:pt>
                <c:pt idx="4696">
                  <c:v>2.1634615384615397</c:v>
                </c:pt>
                <c:pt idx="4697">
                  <c:v>2.3717948717948718</c:v>
                </c:pt>
                <c:pt idx="4698">
                  <c:v>3.3493589743589736</c:v>
                </c:pt>
                <c:pt idx="4699">
                  <c:v>8.6698717948717938</c:v>
                </c:pt>
                <c:pt idx="4700">
                  <c:v>18.653846153846157</c:v>
                </c:pt>
                <c:pt idx="4701">
                  <c:v>31.778846153846153</c:v>
                </c:pt>
                <c:pt idx="4702">
                  <c:v>48.269230769230781</c:v>
                </c:pt>
                <c:pt idx="4703">
                  <c:v>65.641025641025678</c:v>
                </c:pt>
                <c:pt idx="4704">
                  <c:v>75.977564102564088</c:v>
                </c:pt>
                <c:pt idx="4705">
                  <c:v>99.32692307692308</c:v>
                </c:pt>
                <c:pt idx="4706">
                  <c:v>108.84615384615384</c:v>
                </c:pt>
                <c:pt idx="4707">
                  <c:v>151.08974358974359</c:v>
                </c:pt>
                <c:pt idx="4708">
                  <c:v>151.89102564102564</c:v>
                </c:pt>
                <c:pt idx="4709">
                  <c:v>144.18269230769232</c:v>
                </c:pt>
                <c:pt idx="4710">
                  <c:v>191.44230769230768</c:v>
                </c:pt>
                <c:pt idx="4711">
                  <c:v>183.18910256410251</c:v>
                </c:pt>
                <c:pt idx="4712">
                  <c:v>187.22756410256412</c:v>
                </c:pt>
                <c:pt idx="4713">
                  <c:v>223.31730769230771</c:v>
                </c:pt>
                <c:pt idx="4714">
                  <c:v>358.22115384615375</c:v>
                </c:pt>
                <c:pt idx="4715">
                  <c:v>436.7467948717948</c:v>
                </c:pt>
                <c:pt idx="4716">
                  <c:v>608.09294871794862</c:v>
                </c:pt>
                <c:pt idx="4717">
                  <c:v>530.84935897435901</c:v>
                </c:pt>
                <c:pt idx="4718">
                  <c:v>683.6057692307694</c:v>
                </c:pt>
                <c:pt idx="4719">
                  <c:v>729.43910256410265</c:v>
                </c:pt>
                <c:pt idx="4720">
                  <c:v>655.25641025641039</c:v>
                </c:pt>
                <c:pt idx="4721">
                  <c:v>762.45192307692298</c:v>
                </c:pt>
                <c:pt idx="4722">
                  <c:v>982.72435897435912</c:v>
                </c:pt>
                <c:pt idx="4723">
                  <c:v>1042.3557692307695</c:v>
                </c:pt>
                <c:pt idx="4724">
                  <c:v>1121.2660256410259</c:v>
                </c:pt>
                <c:pt idx="4725">
                  <c:v>1152.1474358974356</c:v>
                </c:pt>
                <c:pt idx="4726">
                  <c:v>853.99038461538464</c:v>
                </c:pt>
                <c:pt idx="4727">
                  <c:v>764.6474358974358</c:v>
                </c:pt>
                <c:pt idx="4728">
                  <c:v>1184.2467948717951</c:v>
                </c:pt>
                <c:pt idx="4729">
                  <c:v>1297.2916666666665</c:v>
                </c:pt>
                <c:pt idx="4730">
                  <c:v>1248.6698717948718</c:v>
                </c:pt>
                <c:pt idx="4731">
                  <c:v>1371.6185897435903</c:v>
                </c:pt>
                <c:pt idx="4732">
                  <c:v>1385.208333333333</c:v>
                </c:pt>
                <c:pt idx="4733">
                  <c:v>1262.2115384615388</c:v>
                </c:pt>
                <c:pt idx="4734">
                  <c:v>1240.2564102564102</c:v>
                </c:pt>
                <c:pt idx="4735">
                  <c:v>1213.4615384615388</c:v>
                </c:pt>
                <c:pt idx="4736">
                  <c:v>588.8461538461537</c:v>
                </c:pt>
              </c:numCache>
            </c:numRef>
          </c:yVal>
        </c:ser>
        <c:axId val="56160640"/>
        <c:axId val="56162560"/>
      </c:scatterChart>
      <c:scatterChart>
        <c:scatterStyle val="lineMarker"/>
        <c:ser>
          <c:idx val="1"/>
          <c:order val="1"/>
          <c:tx>
            <c:v>Blue LED</c:v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RAY_2010!$D$2:$D$4738</c:f>
              <c:numCache>
                <c:formatCode>General</c:formatCode>
                <c:ptCount val="4737"/>
                <c:pt idx="0">
                  <c:v>50.60416666666665</c:v>
                </c:pt>
                <c:pt idx="1">
                  <c:v>50.611111111111114</c:v>
                </c:pt>
                <c:pt idx="2">
                  <c:v>50.618055555555557</c:v>
                </c:pt>
                <c:pt idx="3">
                  <c:v>50.625000000000007</c:v>
                </c:pt>
                <c:pt idx="4">
                  <c:v>50.631944444444436</c:v>
                </c:pt>
                <c:pt idx="5">
                  <c:v>50.638888888888893</c:v>
                </c:pt>
                <c:pt idx="6">
                  <c:v>50.645833333333336</c:v>
                </c:pt>
                <c:pt idx="7">
                  <c:v>50.652777777777779</c:v>
                </c:pt>
                <c:pt idx="8">
                  <c:v>50.659722222222221</c:v>
                </c:pt>
                <c:pt idx="9">
                  <c:v>50.66666666666665</c:v>
                </c:pt>
                <c:pt idx="10">
                  <c:v>50.673611111111114</c:v>
                </c:pt>
                <c:pt idx="11">
                  <c:v>50.680555555555557</c:v>
                </c:pt>
                <c:pt idx="12">
                  <c:v>50.6875</c:v>
                </c:pt>
                <c:pt idx="13">
                  <c:v>50.694444444444436</c:v>
                </c:pt>
                <c:pt idx="14">
                  <c:v>50.701388888888893</c:v>
                </c:pt>
                <c:pt idx="15">
                  <c:v>50.708333333333343</c:v>
                </c:pt>
                <c:pt idx="16">
                  <c:v>50.715277777777779</c:v>
                </c:pt>
                <c:pt idx="17">
                  <c:v>50.722222222222229</c:v>
                </c:pt>
                <c:pt idx="18">
                  <c:v>50.729166666666657</c:v>
                </c:pt>
                <c:pt idx="19">
                  <c:v>50.736111111111121</c:v>
                </c:pt>
                <c:pt idx="20">
                  <c:v>50.743055555555557</c:v>
                </c:pt>
                <c:pt idx="21">
                  <c:v>50.75</c:v>
                </c:pt>
                <c:pt idx="22">
                  <c:v>50.756944444444436</c:v>
                </c:pt>
                <c:pt idx="23">
                  <c:v>50.763888888888893</c:v>
                </c:pt>
                <c:pt idx="24">
                  <c:v>50.770833333333336</c:v>
                </c:pt>
                <c:pt idx="25">
                  <c:v>50.777777777777779</c:v>
                </c:pt>
                <c:pt idx="26">
                  <c:v>50.784722222222221</c:v>
                </c:pt>
                <c:pt idx="27">
                  <c:v>50.79166666666665</c:v>
                </c:pt>
                <c:pt idx="28">
                  <c:v>50.798611111111121</c:v>
                </c:pt>
                <c:pt idx="29">
                  <c:v>50.805555555555557</c:v>
                </c:pt>
                <c:pt idx="30">
                  <c:v>50.8125</c:v>
                </c:pt>
                <c:pt idx="31">
                  <c:v>50.819444444444429</c:v>
                </c:pt>
                <c:pt idx="32">
                  <c:v>50.826388888888893</c:v>
                </c:pt>
                <c:pt idx="33">
                  <c:v>50.833333333333336</c:v>
                </c:pt>
                <c:pt idx="34">
                  <c:v>50.840277777777771</c:v>
                </c:pt>
                <c:pt idx="35">
                  <c:v>50.847222222222214</c:v>
                </c:pt>
                <c:pt idx="36">
                  <c:v>50.854166666666643</c:v>
                </c:pt>
                <c:pt idx="37">
                  <c:v>50.861111111111114</c:v>
                </c:pt>
                <c:pt idx="38">
                  <c:v>50.868055555555557</c:v>
                </c:pt>
                <c:pt idx="39">
                  <c:v>50.875</c:v>
                </c:pt>
                <c:pt idx="40">
                  <c:v>50.881944444444429</c:v>
                </c:pt>
                <c:pt idx="41">
                  <c:v>50.888888888888886</c:v>
                </c:pt>
                <c:pt idx="42">
                  <c:v>50.895833333333336</c:v>
                </c:pt>
                <c:pt idx="43">
                  <c:v>50.902777777777779</c:v>
                </c:pt>
                <c:pt idx="44">
                  <c:v>50.909722222222221</c:v>
                </c:pt>
                <c:pt idx="45">
                  <c:v>50.916666666666643</c:v>
                </c:pt>
                <c:pt idx="46">
                  <c:v>50.923611111111114</c:v>
                </c:pt>
                <c:pt idx="47">
                  <c:v>50.930555555555557</c:v>
                </c:pt>
                <c:pt idx="48">
                  <c:v>50.9375</c:v>
                </c:pt>
                <c:pt idx="49">
                  <c:v>50.944444444444429</c:v>
                </c:pt>
                <c:pt idx="50">
                  <c:v>50.951388888888886</c:v>
                </c:pt>
                <c:pt idx="51">
                  <c:v>50.958333333333336</c:v>
                </c:pt>
                <c:pt idx="52">
                  <c:v>50.965277777777779</c:v>
                </c:pt>
                <c:pt idx="53">
                  <c:v>50.972222222222221</c:v>
                </c:pt>
                <c:pt idx="54">
                  <c:v>50.97916666666665</c:v>
                </c:pt>
                <c:pt idx="55">
                  <c:v>50.986111111111114</c:v>
                </c:pt>
                <c:pt idx="56">
                  <c:v>50.993055555555557</c:v>
                </c:pt>
                <c:pt idx="57">
                  <c:v>51</c:v>
                </c:pt>
                <c:pt idx="58">
                  <c:v>51.006944444444436</c:v>
                </c:pt>
                <c:pt idx="59">
                  <c:v>51.013888888888886</c:v>
                </c:pt>
                <c:pt idx="60">
                  <c:v>51.020833333333336</c:v>
                </c:pt>
                <c:pt idx="61">
                  <c:v>51.027777777777779</c:v>
                </c:pt>
                <c:pt idx="62">
                  <c:v>51.034722222222221</c:v>
                </c:pt>
                <c:pt idx="63">
                  <c:v>51.041666666666643</c:v>
                </c:pt>
                <c:pt idx="64">
                  <c:v>51.048611111111114</c:v>
                </c:pt>
                <c:pt idx="65">
                  <c:v>51.055555555555557</c:v>
                </c:pt>
                <c:pt idx="66">
                  <c:v>51.062500000000007</c:v>
                </c:pt>
                <c:pt idx="67">
                  <c:v>51.069444444444436</c:v>
                </c:pt>
                <c:pt idx="68">
                  <c:v>51.076388888888893</c:v>
                </c:pt>
                <c:pt idx="69">
                  <c:v>51.083333333333336</c:v>
                </c:pt>
                <c:pt idx="70">
                  <c:v>51.090277777777779</c:v>
                </c:pt>
                <c:pt idx="71">
                  <c:v>51.097222222222221</c:v>
                </c:pt>
                <c:pt idx="72">
                  <c:v>51.10416666666665</c:v>
                </c:pt>
                <c:pt idx="73">
                  <c:v>51.111111111111114</c:v>
                </c:pt>
                <c:pt idx="74">
                  <c:v>51.118055555555557</c:v>
                </c:pt>
                <c:pt idx="75">
                  <c:v>51.125000000000007</c:v>
                </c:pt>
                <c:pt idx="76">
                  <c:v>51.131944444444436</c:v>
                </c:pt>
                <c:pt idx="77">
                  <c:v>51.138888888888893</c:v>
                </c:pt>
                <c:pt idx="78">
                  <c:v>51.145833333333336</c:v>
                </c:pt>
                <c:pt idx="79">
                  <c:v>51.152777777777779</c:v>
                </c:pt>
                <c:pt idx="80">
                  <c:v>51.159722222222221</c:v>
                </c:pt>
                <c:pt idx="81">
                  <c:v>51.16666666666665</c:v>
                </c:pt>
                <c:pt idx="82">
                  <c:v>51.173611111111114</c:v>
                </c:pt>
                <c:pt idx="83">
                  <c:v>51.180555555555557</c:v>
                </c:pt>
                <c:pt idx="84">
                  <c:v>51.1875</c:v>
                </c:pt>
                <c:pt idx="85">
                  <c:v>51.194444444444436</c:v>
                </c:pt>
                <c:pt idx="86">
                  <c:v>51.201388888888893</c:v>
                </c:pt>
                <c:pt idx="87">
                  <c:v>51.208333333333343</c:v>
                </c:pt>
                <c:pt idx="88">
                  <c:v>51.215277777777779</c:v>
                </c:pt>
                <c:pt idx="89">
                  <c:v>51.222222222222229</c:v>
                </c:pt>
                <c:pt idx="90">
                  <c:v>51.229166666666657</c:v>
                </c:pt>
                <c:pt idx="91">
                  <c:v>51.236111111111121</c:v>
                </c:pt>
                <c:pt idx="92">
                  <c:v>51.243055555555557</c:v>
                </c:pt>
                <c:pt idx="93">
                  <c:v>51.25</c:v>
                </c:pt>
                <c:pt idx="94">
                  <c:v>51.256944444444436</c:v>
                </c:pt>
                <c:pt idx="95">
                  <c:v>51.263888888888893</c:v>
                </c:pt>
                <c:pt idx="96">
                  <c:v>51.270833333333336</c:v>
                </c:pt>
                <c:pt idx="97">
                  <c:v>51.277777777777779</c:v>
                </c:pt>
                <c:pt idx="98">
                  <c:v>51.284722222222221</c:v>
                </c:pt>
                <c:pt idx="99">
                  <c:v>51.29166666666665</c:v>
                </c:pt>
                <c:pt idx="100">
                  <c:v>51.298611111111121</c:v>
                </c:pt>
                <c:pt idx="101">
                  <c:v>51.305555555555557</c:v>
                </c:pt>
                <c:pt idx="102">
                  <c:v>51.3125</c:v>
                </c:pt>
                <c:pt idx="103">
                  <c:v>51.319444444444429</c:v>
                </c:pt>
                <c:pt idx="104">
                  <c:v>51.326388888888893</c:v>
                </c:pt>
                <c:pt idx="105">
                  <c:v>51.333333333333336</c:v>
                </c:pt>
                <c:pt idx="106">
                  <c:v>51.340277777777771</c:v>
                </c:pt>
                <c:pt idx="107">
                  <c:v>51.347222222222214</c:v>
                </c:pt>
                <c:pt idx="108">
                  <c:v>51.354166666666643</c:v>
                </c:pt>
                <c:pt idx="109">
                  <c:v>51.361111111111114</c:v>
                </c:pt>
                <c:pt idx="110">
                  <c:v>51.368055555555557</c:v>
                </c:pt>
                <c:pt idx="111">
                  <c:v>51.375</c:v>
                </c:pt>
                <c:pt idx="112">
                  <c:v>51.381944444444429</c:v>
                </c:pt>
                <c:pt idx="113">
                  <c:v>51.388888888888886</c:v>
                </c:pt>
                <c:pt idx="114">
                  <c:v>51.395833333333336</c:v>
                </c:pt>
                <c:pt idx="115">
                  <c:v>51.402777777777779</c:v>
                </c:pt>
                <c:pt idx="116">
                  <c:v>51.409722222222221</c:v>
                </c:pt>
                <c:pt idx="117">
                  <c:v>51.416666666666643</c:v>
                </c:pt>
                <c:pt idx="118">
                  <c:v>51.423611111111114</c:v>
                </c:pt>
                <c:pt idx="119">
                  <c:v>51.430555555555557</c:v>
                </c:pt>
                <c:pt idx="120">
                  <c:v>51.4375</c:v>
                </c:pt>
                <c:pt idx="121">
                  <c:v>51.444444444444429</c:v>
                </c:pt>
                <c:pt idx="122">
                  <c:v>51.451388888888886</c:v>
                </c:pt>
                <c:pt idx="123">
                  <c:v>51.458333333333336</c:v>
                </c:pt>
                <c:pt idx="124">
                  <c:v>51.465277777777779</c:v>
                </c:pt>
                <c:pt idx="125">
                  <c:v>51.472222222222221</c:v>
                </c:pt>
                <c:pt idx="126">
                  <c:v>51.47916666666665</c:v>
                </c:pt>
                <c:pt idx="127">
                  <c:v>51.486111111111114</c:v>
                </c:pt>
                <c:pt idx="128">
                  <c:v>51.493055555555557</c:v>
                </c:pt>
                <c:pt idx="129">
                  <c:v>51.5</c:v>
                </c:pt>
                <c:pt idx="130">
                  <c:v>51.506944444444436</c:v>
                </c:pt>
                <c:pt idx="131">
                  <c:v>51.513888888888886</c:v>
                </c:pt>
                <c:pt idx="132">
                  <c:v>51.520833333333336</c:v>
                </c:pt>
                <c:pt idx="133">
                  <c:v>51.527777777777779</c:v>
                </c:pt>
                <c:pt idx="134">
                  <c:v>51.534722222222221</c:v>
                </c:pt>
                <c:pt idx="135">
                  <c:v>51.541666666666643</c:v>
                </c:pt>
                <c:pt idx="136">
                  <c:v>51.548611111111114</c:v>
                </c:pt>
                <c:pt idx="137">
                  <c:v>51.555555555555557</c:v>
                </c:pt>
                <c:pt idx="138">
                  <c:v>51.562500000000007</c:v>
                </c:pt>
                <c:pt idx="139">
                  <c:v>51.569444444444436</c:v>
                </c:pt>
                <c:pt idx="140">
                  <c:v>51.576388888888893</c:v>
                </c:pt>
                <c:pt idx="141">
                  <c:v>51.583333333333336</c:v>
                </c:pt>
                <c:pt idx="142">
                  <c:v>51.590277777777779</c:v>
                </c:pt>
                <c:pt idx="143">
                  <c:v>51.597222222222221</c:v>
                </c:pt>
                <c:pt idx="144">
                  <c:v>51.60416666666665</c:v>
                </c:pt>
                <c:pt idx="145">
                  <c:v>51.611111111111114</c:v>
                </c:pt>
                <c:pt idx="146">
                  <c:v>51.618055555555557</c:v>
                </c:pt>
                <c:pt idx="147">
                  <c:v>51.625000000000007</c:v>
                </c:pt>
                <c:pt idx="148">
                  <c:v>51.631944444444436</c:v>
                </c:pt>
                <c:pt idx="149">
                  <c:v>51.638888888888893</c:v>
                </c:pt>
                <c:pt idx="150">
                  <c:v>51.645833333333336</c:v>
                </c:pt>
                <c:pt idx="151">
                  <c:v>51.652777777777779</c:v>
                </c:pt>
                <c:pt idx="152">
                  <c:v>51.659722222222221</c:v>
                </c:pt>
                <c:pt idx="153">
                  <c:v>51.66666666666665</c:v>
                </c:pt>
                <c:pt idx="154">
                  <c:v>51.673611111111114</c:v>
                </c:pt>
                <c:pt idx="155">
                  <c:v>51.680555555555557</c:v>
                </c:pt>
                <c:pt idx="156">
                  <c:v>51.6875</c:v>
                </c:pt>
                <c:pt idx="157">
                  <c:v>51.694444444444436</c:v>
                </c:pt>
                <c:pt idx="158">
                  <c:v>51.701388888888893</c:v>
                </c:pt>
                <c:pt idx="159">
                  <c:v>51.708333333333343</c:v>
                </c:pt>
                <c:pt idx="160">
                  <c:v>51.715277777777779</c:v>
                </c:pt>
                <c:pt idx="161">
                  <c:v>51.722222222222229</c:v>
                </c:pt>
                <c:pt idx="162">
                  <c:v>51.729166666666657</c:v>
                </c:pt>
                <c:pt idx="163">
                  <c:v>51.736111111111121</c:v>
                </c:pt>
                <c:pt idx="164">
                  <c:v>51.743055555555557</c:v>
                </c:pt>
                <c:pt idx="165">
                  <c:v>51.75</c:v>
                </c:pt>
                <c:pt idx="166">
                  <c:v>51.756944444444436</c:v>
                </c:pt>
                <c:pt idx="167">
                  <c:v>51.763888888888893</c:v>
                </c:pt>
                <c:pt idx="168">
                  <c:v>51.770833333333336</c:v>
                </c:pt>
                <c:pt idx="169">
                  <c:v>51.777777777777779</c:v>
                </c:pt>
                <c:pt idx="170">
                  <c:v>51.784722222222221</c:v>
                </c:pt>
                <c:pt idx="171">
                  <c:v>51.79166666666665</c:v>
                </c:pt>
                <c:pt idx="172">
                  <c:v>51.798611111111121</c:v>
                </c:pt>
                <c:pt idx="173">
                  <c:v>51.805555555555557</c:v>
                </c:pt>
                <c:pt idx="174">
                  <c:v>51.8125</c:v>
                </c:pt>
                <c:pt idx="175">
                  <c:v>51.819444444444429</c:v>
                </c:pt>
                <c:pt idx="176">
                  <c:v>51.826388888888893</c:v>
                </c:pt>
                <c:pt idx="177">
                  <c:v>51.833333333333336</c:v>
                </c:pt>
                <c:pt idx="178">
                  <c:v>51.840277777777771</c:v>
                </c:pt>
                <c:pt idx="179">
                  <c:v>51.847222222222214</c:v>
                </c:pt>
                <c:pt idx="180">
                  <c:v>51.854166666666643</c:v>
                </c:pt>
                <c:pt idx="181">
                  <c:v>51.861111111111114</c:v>
                </c:pt>
                <c:pt idx="182">
                  <c:v>51.868055555555557</c:v>
                </c:pt>
                <c:pt idx="183">
                  <c:v>51.875</c:v>
                </c:pt>
                <c:pt idx="184">
                  <c:v>51.881944444444429</c:v>
                </c:pt>
                <c:pt idx="185">
                  <c:v>51.888888888888886</c:v>
                </c:pt>
                <c:pt idx="186">
                  <c:v>51.895833333333336</c:v>
                </c:pt>
                <c:pt idx="187">
                  <c:v>51.902777777777779</c:v>
                </c:pt>
                <c:pt idx="188">
                  <c:v>51.909722222222221</c:v>
                </c:pt>
                <c:pt idx="189">
                  <c:v>51.916666666666643</c:v>
                </c:pt>
                <c:pt idx="190">
                  <c:v>51.923611111111114</c:v>
                </c:pt>
                <c:pt idx="191">
                  <c:v>51.930555555555557</c:v>
                </c:pt>
                <c:pt idx="192">
                  <c:v>51.9375</c:v>
                </c:pt>
                <c:pt idx="193">
                  <c:v>51.944444444444429</c:v>
                </c:pt>
                <c:pt idx="194">
                  <c:v>51.951388888888886</c:v>
                </c:pt>
                <c:pt idx="195">
                  <c:v>51.958333333333336</c:v>
                </c:pt>
                <c:pt idx="196">
                  <c:v>51.965277777777779</c:v>
                </c:pt>
                <c:pt idx="197">
                  <c:v>51.972222222222221</c:v>
                </c:pt>
                <c:pt idx="198">
                  <c:v>51.97916666666665</c:v>
                </c:pt>
                <c:pt idx="199">
                  <c:v>51.986111111111114</c:v>
                </c:pt>
                <c:pt idx="200">
                  <c:v>51.993055555555557</c:v>
                </c:pt>
                <c:pt idx="201">
                  <c:v>52</c:v>
                </c:pt>
                <c:pt idx="202">
                  <c:v>52.006944444444436</c:v>
                </c:pt>
                <c:pt idx="203">
                  <c:v>52.013888888888886</c:v>
                </c:pt>
                <c:pt idx="204">
                  <c:v>52.020833333333336</c:v>
                </c:pt>
                <c:pt idx="205">
                  <c:v>52.027777777777779</c:v>
                </c:pt>
                <c:pt idx="206">
                  <c:v>52.034722222222221</c:v>
                </c:pt>
                <c:pt idx="207">
                  <c:v>52.041666666666643</c:v>
                </c:pt>
                <c:pt idx="208">
                  <c:v>52.048611111111114</c:v>
                </c:pt>
                <c:pt idx="209">
                  <c:v>52.055555555555557</c:v>
                </c:pt>
                <c:pt idx="210">
                  <c:v>52.062500000000007</c:v>
                </c:pt>
                <c:pt idx="211">
                  <c:v>52.069444444444436</c:v>
                </c:pt>
                <c:pt idx="212">
                  <c:v>52.076388888888893</c:v>
                </c:pt>
                <c:pt idx="213">
                  <c:v>52.083333333333336</c:v>
                </c:pt>
                <c:pt idx="214">
                  <c:v>52.090277777777779</c:v>
                </c:pt>
                <c:pt idx="215">
                  <c:v>52.097222222222221</c:v>
                </c:pt>
                <c:pt idx="216">
                  <c:v>52.10416666666665</c:v>
                </c:pt>
                <c:pt idx="217">
                  <c:v>52.111111111111114</c:v>
                </c:pt>
                <c:pt idx="218">
                  <c:v>52.118055555555557</c:v>
                </c:pt>
                <c:pt idx="219">
                  <c:v>52.125000000000007</c:v>
                </c:pt>
                <c:pt idx="220">
                  <c:v>52.131944444444436</c:v>
                </c:pt>
                <c:pt idx="221">
                  <c:v>52.138888888888893</c:v>
                </c:pt>
                <c:pt idx="222">
                  <c:v>52.145833333333336</c:v>
                </c:pt>
                <c:pt idx="223">
                  <c:v>52.152777777777779</c:v>
                </c:pt>
                <c:pt idx="224">
                  <c:v>52.159722222222221</c:v>
                </c:pt>
                <c:pt idx="225">
                  <c:v>52.16666666666665</c:v>
                </c:pt>
                <c:pt idx="226">
                  <c:v>52.173611111111114</c:v>
                </c:pt>
                <c:pt idx="227">
                  <c:v>52.180555555555557</c:v>
                </c:pt>
                <c:pt idx="228">
                  <c:v>52.1875</c:v>
                </c:pt>
                <c:pt idx="229">
                  <c:v>52.194444444444436</c:v>
                </c:pt>
                <c:pt idx="230">
                  <c:v>52.201388888888893</c:v>
                </c:pt>
                <c:pt idx="231">
                  <c:v>52.208333333333343</c:v>
                </c:pt>
                <c:pt idx="232">
                  <c:v>52.215277777777779</c:v>
                </c:pt>
                <c:pt idx="233">
                  <c:v>52.222222222222229</c:v>
                </c:pt>
                <c:pt idx="234">
                  <c:v>52.229166666666657</c:v>
                </c:pt>
                <c:pt idx="235">
                  <c:v>52.236111111111121</c:v>
                </c:pt>
                <c:pt idx="236">
                  <c:v>52.243055555555557</c:v>
                </c:pt>
                <c:pt idx="237">
                  <c:v>52.25</c:v>
                </c:pt>
                <c:pt idx="238">
                  <c:v>52.256944444444436</c:v>
                </c:pt>
                <c:pt idx="239">
                  <c:v>52.263888888888893</c:v>
                </c:pt>
                <c:pt idx="240">
                  <c:v>52.270833333333336</c:v>
                </c:pt>
                <c:pt idx="241">
                  <c:v>52.277777777777779</c:v>
                </c:pt>
                <c:pt idx="242">
                  <c:v>52.284722222222221</c:v>
                </c:pt>
                <c:pt idx="243">
                  <c:v>52.29166666666665</c:v>
                </c:pt>
                <c:pt idx="244">
                  <c:v>52.298611111111121</c:v>
                </c:pt>
                <c:pt idx="245">
                  <c:v>52.305555555555557</c:v>
                </c:pt>
                <c:pt idx="246">
                  <c:v>52.3125</c:v>
                </c:pt>
                <c:pt idx="247">
                  <c:v>52.319444444444429</c:v>
                </c:pt>
                <c:pt idx="248">
                  <c:v>52.326388888888893</c:v>
                </c:pt>
                <c:pt idx="249">
                  <c:v>52.333333333333336</c:v>
                </c:pt>
                <c:pt idx="250">
                  <c:v>52.340277777777771</c:v>
                </c:pt>
                <c:pt idx="251">
                  <c:v>52.347222222222214</c:v>
                </c:pt>
                <c:pt idx="252">
                  <c:v>52.354166666666643</c:v>
                </c:pt>
                <c:pt idx="253">
                  <c:v>52.361111111111114</c:v>
                </c:pt>
                <c:pt idx="254">
                  <c:v>52.368055555555557</c:v>
                </c:pt>
                <c:pt idx="255">
                  <c:v>52.375</c:v>
                </c:pt>
                <c:pt idx="256">
                  <c:v>52.381944444444429</c:v>
                </c:pt>
                <c:pt idx="257">
                  <c:v>52.388888888888886</c:v>
                </c:pt>
                <c:pt idx="258">
                  <c:v>52.395833333333336</c:v>
                </c:pt>
                <c:pt idx="259">
                  <c:v>52.402777777777779</c:v>
                </c:pt>
                <c:pt idx="260">
                  <c:v>52.409722222222221</c:v>
                </c:pt>
                <c:pt idx="261">
                  <c:v>52.416666666666643</c:v>
                </c:pt>
                <c:pt idx="262">
                  <c:v>52.423611111111114</c:v>
                </c:pt>
                <c:pt idx="263">
                  <c:v>52.430555555555557</c:v>
                </c:pt>
                <c:pt idx="264">
                  <c:v>52.4375</c:v>
                </c:pt>
                <c:pt idx="265">
                  <c:v>52.444444444444429</c:v>
                </c:pt>
                <c:pt idx="266">
                  <c:v>52.451388888888886</c:v>
                </c:pt>
                <c:pt idx="267">
                  <c:v>52.458333333333336</c:v>
                </c:pt>
                <c:pt idx="268">
                  <c:v>52.465277777777779</c:v>
                </c:pt>
                <c:pt idx="269">
                  <c:v>52.472222222222221</c:v>
                </c:pt>
                <c:pt idx="270">
                  <c:v>52.47916666666665</c:v>
                </c:pt>
                <c:pt idx="271">
                  <c:v>52.486111111111114</c:v>
                </c:pt>
                <c:pt idx="272">
                  <c:v>52.493055555555557</c:v>
                </c:pt>
                <c:pt idx="273">
                  <c:v>52.5</c:v>
                </c:pt>
                <c:pt idx="274">
                  <c:v>52.506944444444436</c:v>
                </c:pt>
                <c:pt idx="275">
                  <c:v>52.513888888888886</c:v>
                </c:pt>
                <c:pt idx="276">
                  <c:v>52.520833333333336</c:v>
                </c:pt>
                <c:pt idx="277">
                  <c:v>52.527777777777779</c:v>
                </c:pt>
                <c:pt idx="278">
                  <c:v>52.534722222222221</c:v>
                </c:pt>
                <c:pt idx="279">
                  <c:v>52.541666666666643</c:v>
                </c:pt>
                <c:pt idx="280">
                  <c:v>52.548611111111114</c:v>
                </c:pt>
                <c:pt idx="281">
                  <c:v>52.555555555555557</c:v>
                </c:pt>
                <c:pt idx="282">
                  <c:v>52.562500000000007</c:v>
                </c:pt>
                <c:pt idx="283">
                  <c:v>52.569444444444436</c:v>
                </c:pt>
                <c:pt idx="284">
                  <c:v>52.576388888888893</c:v>
                </c:pt>
                <c:pt idx="285">
                  <c:v>52.583333333333336</c:v>
                </c:pt>
                <c:pt idx="286">
                  <c:v>52.590277777777779</c:v>
                </c:pt>
                <c:pt idx="287">
                  <c:v>52.597222222222221</c:v>
                </c:pt>
                <c:pt idx="288">
                  <c:v>52.60416666666665</c:v>
                </c:pt>
                <c:pt idx="289">
                  <c:v>52.611111111111114</c:v>
                </c:pt>
                <c:pt idx="290">
                  <c:v>52.618055555555557</c:v>
                </c:pt>
                <c:pt idx="291">
                  <c:v>52.625000000000007</c:v>
                </c:pt>
                <c:pt idx="292">
                  <c:v>52.631944444444436</c:v>
                </c:pt>
                <c:pt idx="293">
                  <c:v>52.638888888888893</c:v>
                </c:pt>
                <c:pt idx="294">
                  <c:v>52.645833333333336</c:v>
                </c:pt>
                <c:pt idx="295">
                  <c:v>52.652777777777779</c:v>
                </c:pt>
                <c:pt idx="296">
                  <c:v>52.659722222222221</c:v>
                </c:pt>
                <c:pt idx="297">
                  <c:v>52.66666666666665</c:v>
                </c:pt>
                <c:pt idx="298">
                  <c:v>52.673611111111114</c:v>
                </c:pt>
                <c:pt idx="299">
                  <c:v>52.680555555555557</c:v>
                </c:pt>
                <c:pt idx="300">
                  <c:v>52.6875</c:v>
                </c:pt>
                <c:pt idx="301">
                  <c:v>52.694444444444436</c:v>
                </c:pt>
                <c:pt idx="302">
                  <c:v>52.701388888888893</c:v>
                </c:pt>
                <c:pt idx="303">
                  <c:v>52.708333333333343</c:v>
                </c:pt>
                <c:pt idx="304">
                  <c:v>52.715277777777779</c:v>
                </c:pt>
                <c:pt idx="305">
                  <c:v>52.722222222222229</c:v>
                </c:pt>
                <c:pt idx="306">
                  <c:v>52.729166666666657</c:v>
                </c:pt>
                <c:pt idx="307">
                  <c:v>52.736111111111121</c:v>
                </c:pt>
                <c:pt idx="308">
                  <c:v>52.743055555555557</c:v>
                </c:pt>
                <c:pt idx="309">
                  <c:v>52.75</c:v>
                </c:pt>
                <c:pt idx="310">
                  <c:v>52.756944444444436</c:v>
                </c:pt>
                <c:pt idx="311">
                  <c:v>52.763888888888893</c:v>
                </c:pt>
                <c:pt idx="312">
                  <c:v>52.770833333333336</c:v>
                </c:pt>
                <c:pt idx="313">
                  <c:v>52.777777777777779</c:v>
                </c:pt>
                <c:pt idx="314">
                  <c:v>52.784722222222221</c:v>
                </c:pt>
                <c:pt idx="315">
                  <c:v>52.79166666666665</c:v>
                </c:pt>
                <c:pt idx="316">
                  <c:v>52.798611111111121</c:v>
                </c:pt>
                <c:pt idx="317">
                  <c:v>52.805555555555557</c:v>
                </c:pt>
                <c:pt idx="318">
                  <c:v>52.8125</c:v>
                </c:pt>
                <c:pt idx="319">
                  <c:v>52.819444444444429</c:v>
                </c:pt>
                <c:pt idx="320">
                  <c:v>52.826388888888893</c:v>
                </c:pt>
                <c:pt idx="321">
                  <c:v>52.833333333333336</c:v>
                </c:pt>
                <c:pt idx="322">
                  <c:v>52.840277777777771</c:v>
                </c:pt>
                <c:pt idx="323">
                  <c:v>52.847222222222214</c:v>
                </c:pt>
                <c:pt idx="324">
                  <c:v>52.854166666666643</c:v>
                </c:pt>
                <c:pt idx="325">
                  <c:v>52.861111111111114</c:v>
                </c:pt>
                <c:pt idx="326">
                  <c:v>52.868055555555557</c:v>
                </c:pt>
                <c:pt idx="327">
                  <c:v>52.875</c:v>
                </c:pt>
                <c:pt idx="328">
                  <c:v>52.881944444444429</c:v>
                </c:pt>
                <c:pt idx="329">
                  <c:v>52.888888888888886</c:v>
                </c:pt>
                <c:pt idx="330">
                  <c:v>52.895833333333336</c:v>
                </c:pt>
                <c:pt idx="331">
                  <c:v>52.902777777777779</c:v>
                </c:pt>
                <c:pt idx="332">
                  <c:v>52.909722222222221</c:v>
                </c:pt>
                <c:pt idx="333">
                  <c:v>52.916666666666643</c:v>
                </c:pt>
                <c:pt idx="334">
                  <c:v>52.923611111111114</c:v>
                </c:pt>
                <c:pt idx="335">
                  <c:v>52.930555555555557</c:v>
                </c:pt>
                <c:pt idx="336">
                  <c:v>52.9375</c:v>
                </c:pt>
                <c:pt idx="337">
                  <c:v>52.944444444444429</c:v>
                </c:pt>
                <c:pt idx="338">
                  <c:v>52.951388888888886</c:v>
                </c:pt>
                <c:pt idx="339">
                  <c:v>52.958333333333336</c:v>
                </c:pt>
                <c:pt idx="340">
                  <c:v>52.965277777777779</c:v>
                </c:pt>
                <c:pt idx="341">
                  <c:v>52.972222222222221</c:v>
                </c:pt>
                <c:pt idx="342">
                  <c:v>52.97916666666665</c:v>
                </c:pt>
                <c:pt idx="343">
                  <c:v>52.986111111111114</c:v>
                </c:pt>
                <c:pt idx="344">
                  <c:v>52.993055555555557</c:v>
                </c:pt>
                <c:pt idx="345">
                  <c:v>53</c:v>
                </c:pt>
                <c:pt idx="346">
                  <c:v>53.006944444444436</c:v>
                </c:pt>
                <c:pt idx="347">
                  <c:v>53.013888888888886</c:v>
                </c:pt>
                <c:pt idx="348">
                  <c:v>53.020833333333336</c:v>
                </c:pt>
                <c:pt idx="349">
                  <c:v>53.027777777777779</c:v>
                </c:pt>
                <c:pt idx="350">
                  <c:v>53.034722222222221</c:v>
                </c:pt>
                <c:pt idx="351">
                  <c:v>53.041666666666643</c:v>
                </c:pt>
                <c:pt idx="352">
                  <c:v>53.048611111111114</c:v>
                </c:pt>
                <c:pt idx="353">
                  <c:v>53.055555555555557</c:v>
                </c:pt>
                <c:pt idx="354">
                  <c:v>53.062500000000007</c:v>
                </c:pt>
                <c:pt idx="355">
                  <c:v>53.069444444444436</c:v>
                </c:pt>
                <c:pt idx="356">
                  <c:v>53.076388888888893</c:v>
                </c:pt>
                <c:pt idx="357">
                  <c:v>53.083333333333336</c:v>
                </c:pt>
                <c:pt idx="358">
                  <c:v>53.090277777777779</c:v>
                </c:pt>
                <c:pt idx="359">
                  <c:v>53.097222222222221</c:v>
                </c:pt>
                <c:pt idx="360">
                  <c:v>53.10416666666665</c:v>
                </c:pt>
                <c:pt idx="361">
                  <c:v>53.111111111111114</c:v>
                </c:pt>
                <c:pt idx="362">
                  <c:v>53.118055555555557</c:v>
                </c:pt>
                <c:pt idx="363">
                  <c:v>53.125000000000007</c:v>
                </c:pt>
                <c:pt idx="364">
                  <c:v>53.131944444444436</c:v>
                </c:pt>
                <c:pt idx="365">
                  <c:v>53.138888888888893</c:v>
                </c:pt>
                <c:pt idx="366">
                  <c:v>53.145833333333336</c:v>
                </c:pt>
                <c:pt idx="367">
                  <c:v>53.152777777777779</c:v>
                </c:pt>
                <c:pt idx="368">
                  <c:v>53.159722222222221</c:v>
                </c:pt>
                <c:pt idx="369">
                  <c:v>53.16666666666665</c:v>
                </c:pt>
                <c:pt idx="370">
                  <c:v>53.173611111111114</c:v>
                </c:pt>
                <c:pt idx="371">
                  <c:v>53.180555555555557</c:v>
                </c:pt>
                <c:pt idx="372">
                  <c:v>53.1875</c:v>
                </c:pt>
                <c:pt idx="373">
                  <c:v>53.194444444444436</c:v>
                </c:pt>
                <c:pt idx="374">
                  <c:v>53.201388888888893</c:v>
                </c:pt>
                <c:pt idx="375">
                  <c:v>53.208333333333343</c:v>
                </c:pt>
                <c:pt idx="376">
                  <c:v>53.215277777777779</c:v>
                </c:pt>
                <c:pt idx="377">
                  <c:v>53.222222222222229</c:v>
                </c:pt>
                <c:pt idx="378">
                  <c:v>53.229166666666657</c:v>
                </c:pt>
                <c:pt idx="379">
                  <c:v>53.236111111111121</c:v>
                </c:pt>
                <c:pt idx="380">
                  <c:v>53.243055555555557</c:v>
                </c:pt>
                <c:pt idx="381">
                  <c:v>53.25</c:v>
                </c:pt>
                <c:pt idx="382">
                  <c:v>53.256944444444436</c:v>
                </c:pt>
                <c:pt idx="383">
                  <c:v>53.263888888888893</c:v>
                </c:pt>
                <c:pt idx="384">
                  <c:v>53.270833333333336</c:v>
                </c:pt>
                <c:pt idx="385">
                  <c:v>53.277777777777779</c:v>
                </c:pt>
                <c:pt idx="386">
                  <c:v>53.284722222222221</c:v>
                </c:pt>
                <c:pt idx="387">
                  <c:v>53.29166666666665</c:v>
                </c:pt>
                <c:pt idx="388">
                  <c:v>53.298611111111121</c:v>
                </c:pt>
                <c:pt idx="389">
                  <c:v>53.305555555555557</c:v>
                </c:pt>
                <c:pt idx="390">
                  <c:v>53.3125</c:v>
                </c:pt>
                <c:pt idx="391">
                  <c:v>53.319444444444429</c:v>
                </c:pt>
                <c:pt idx="392">
                  <c:v>53.326388888888893</c:v>
                </c:pt>
                <c:pt idx="393">
                  <c:v>53.333333333333336</c:v>
                </c:pt>
                <c:pt idx="394">
                  <c:v>53.340277777777771</c:v>
                </c:pt>
                <c:pt idx="395">
                  <c:v>53.347222222222214</c:v>
                </c:pt>
                <c:pt idx="396">
                  <c:v>53.354166666666643</c:v>
                </c:pt>
                <c:pt idx="397">
                  <c:v>53.361111111111114</c:v>
                </c:pt>
                <c:pt idx="398">
                  <c:v>53.368055555555557</c:v>
                </c:pt>
                <c:pt idx="399">
                  <c:v>53.375</c:v>
                </c:pt>
                <c:pt idx="400">
                  <c:v>53.381944444444429</c:v>
                </c:pt>
                <c:pt idx="401">
                  <c:v>53.388888888888886</c:v>
                </c:pt>
                <c:pt idx="402">
                  <c:v>53.395833333333336</c:v>
                </c:pt>
                <c:pt idx="403">
                  <c:v>53.402777777777779</c:v>
                </c:pt>
                <c:pt idx="404">
                  <c:v>53.409722222222221</c:v>
                </c:pt>
                <c:pt idx="405">
                  <c:v>53.416666666666643</c:v>
                </c:pt>
                <c:pt idx="406">
                  <c:v>53.423611111111114</c:v>
                </c:pt>
                <c:pt idx="407">
                  <c:v>53.430555555555557</c:v>
                </c:pt>
                <c:pt idx="408">
                  <c:v>53.4375</c:v>
                </c:pt>
                <c:pt idx="409">
                  <c:v>53.444444444444429</c:v>
                </c:pt>
                <c:pt idx="410">
                  <c:v>53.451388888888886</c:v>
                </c:pt>
                <c:pt idx="411">
                  <c:v>53.458333333333336</c:v>
                </c:pt>
                <c:pt idx="412">
                  <c:v>53.465277777777779</c:v>
                </c:pt>
                <c:pt idx="413">
                  <c:v>53.472222222222221</c:v>
                </c:pt>
                <c:pt idx="414">
                  <c:v>53.47916666666665</c:v>
                </c:pt>
                <c:pt idx="415">
                  <c:v>53.486111111111114</c:v>
                </c:pt>
                <c:pt idx="416">
                  <c:v>53.493055555555557</c:v>
                </c:pt>
                <c:pt idx="417">
                  <c:v>53.5</c:v>
                </c:pt>
                <c:pt idx="418">
                  <c:v>53.506944444444436</c:v>
                </c:pt>
                <c:pt idx="419">
                  <c:v>53.513888888888886</c:v>
                </c:pt>
                <c:pt idx="420">
                  <c:v>53.520833333333336</c:v>
                </c:pt>
                <c:pt idx="421">
                  <c:v>53.527777777777779</c:v>
                </c:pt>
                <c:pt idx="422">
                  <c:v>53.534722222222221</c:v>
                </c:pt>
                <c:pt idx="423">
                  <c:v>53.541666666666643</c:v>
                </c:pt>
                <c:pt idx="424">
                  <c:v>53.548611111111114</c:v>
                </c:pt>
                <c:pt idx="425">
                  <c:v>53.555555555555557</c:v>
                </c:pt>
                <c:pt idx="426">
                  <c:v>53.562500000000007</c:v>
                </c:pt>
                <c:pt idx="427">
                  <c:v>53.569444444444436</c:v>
                </c:pt>
                <c:pt idx="428">
                  <c:v>53.576388888888893</c:v>
                </c:pt>
                <c:pt idx="429">
                  <c:v>53.583333333333336</c:v>
                </c:pt>
                <c:pt idx="430">
                  <c:v>53.590277777777779</c:v>
                </c:pt>
                <c:pt idx="431">
                  <c:v>53.597222222222221</c:v>
                </c:pt>
                <c:pt idx="432">
                  <c:v>53.60416666666665</c:v>
                </c:pt>
                <c:pt idx="433">
                  <c:v>53.611111111111114</c:v>
                </c:pt>
                <c:pt idx="434">
                  <c:v>53.618055555555557</c:v>
                </c:pt>
                <c:pt idx="435">
                  <c:v>53.625000000000007</c:v>
                </c:pt>
                <c:pt idx="436">
                  <c:v>53.631944444444436</c:v>
                </c:pt>
                <c:pt idx="437">
                  <c:v>53.638888888888893</c:v>
                </c:pt>
                <c:pt idx="438">
                  <c:v>53.645833333333336</c:v>
                </c:pt>
                <c:pt idx="439">
                  <c:v>53.652777777777779</c:v>
                </c:pt>
                <c:pt idx="440">
                  <c:v>53.659722222222221</c:v>
                </c:pt>
                <c:pt idx="441">
                  <c:v>53.66666666666665</c:v>
                </c:pt>
                <c:pt idx="442">
                  <c:v>53.673611111111114</c:v>
                </c:pt>
                <c:pt idx="443">
                  <c:v>53.680555555555557</c:v>
                </c:pt>
                <c:pt idx="444">
                  <c:v>53.6875</c:v>
                </c:pt>
                <c:pt idx="445">
                  <c:v>53.694444444444436</c:v>
                </c:pt>
                <c:pt idx="446">
                  <c:v>53.701388888888893</c:v>
                </c:pt>
                <c:pt idx="447">
                  <c:v>53.708333333333343</c:v>
                </c:pt>
                <c:pt idx="448">
                  <c:v>53.715277777777779</c:v>
                </c:pt>
                <c:pt idx="449">
                  <c:v>53.722222222222229</c:v>
                </c:pt>
                <c:pt idx="450">
                  <c:v>53.729166666666657</c:v>
                </c:pt>
                <c:pt idx="451">
                  <c:v>53.736111111111121</c:v>
                </c:pt>
                <c:pt idx="452">
                  <c:v>53.743055555555557</c:v>
                </c:pt>
                <c:pt idx="453">
                  <c:v>53.75</c:v>
                </c:pt>
                <c:pt idx="454">
                  <c:v>53.756944444444436</c:v>
                </c:pt>
                <c:pt idx="455">
                  <c:v>53.763888888888893</c:v>
                </c:pt>
                <c:pt idx="456">
                  <c:v>53.770833333333336</c:v>
                </c:pt>
                <c:pt idx="457">
                  <c:v>53.777777777777779</c:v>
                </c:pt>
                <c:pt idx="458">
                  <c:v>53.784722222222221</c:v>
                </c:pt>
                <c:pt idx="459">
                  <c:v>53.79166666666665</c:v>
                </c:pt>
                <c:pt idx="460">
                  <c:v>53.798611111111121</c:v>
                </c:pt>
                <c:pt idx="461">
                  <c:v>53.805555555555557</c:v>
                </c:pt>
                <c:pt idx="462">
                  <c:v>53.8125</c:v>
                </c:pt>
                <c:pt idx="463">
                  <c:v>53.819444444444429</c:v>
                </c:pt>
                <c:pt idx="464">
                  <c:v>53.826388888888893</c:v>
                </c:pt>
                <c:pt idx="465">
                  <c:v>53.833333333333336</c:v>
                </c:pt>
                <c:pt idx="466">
                  <c:v>53.840277777777771</c:v>
                </c:pt>
                <c:pt idx="467">
                  <c:v>53.847222222222214</c:v>
                </c:pt>
                <c:pt idx="468">
                  <c:v>53.854166666666643</c:v>
                </c:pt>
                <c:pt idx="469">
                  <c:v>53.861111111111114</c:v>
                </c:pt>
                <c:pt idx="470">
                  <c:v>53.868055555555557</c:v>
                </c:pt>
                <c:pt idx="471">
                  <c:v>53.875</c:v>
                </c:pt>
                <c:pt idx="472">
                  <c:v>53.881944444444429</c:v>
                </c:pt>
                <c:pt idx="473">
                  <c:v>53.888888888888886</c:v>
                </c:pt>
                <c:pt idx="474">
                  <c:v>53.895833333333336</c:v>
                </c:pt>
                <c:pt idx="475">
                  <c:v>53.902777777777779</c:v>
                </c:pt>
                <c:pt idx="476">
                  <c:v>53.909722222222221</c:v>
                </c:pt>
                <c:pt idx="477">
                  <c:v>53.916666666666643</c:v>
                </c:pt>
                <c:pt idx="478">
                  <c:v>53.923611111111114</c:v>
                </c:pt>
                <c:pt idx="479">
                  <c:v>53.930555555555557</c:v>
                </c:pt>
                <c:pt idx="480">
                  <c:v>53.9375</c:v>
                </c:pt>
                <c:pt idx="481">
                  <c:v>53.944444444444429</c:v>
                </c:pt>
                <c:pt idx="482">
                  <c:v>53.951388888888886</c:v>
                </c:pt>
                <c:pt idx="483">
                  <c:v>53.958333333333336</c:v>
                </c:pt>
                <c:pt idx="484">
                  <c:v>53.965277777777779</c:v>
                </c:pt>
                <c:pt idx="485">
                  <c:v>53.972222222222221</c:v>
                </c:pt>
                <c:pt idx="486">
                  <c:v>53.97916666666665</c:v>
                </c:pt>
                <c:pt idx="487">
                  <c:v>53.986111111111114</c:v>
                </c:pt>
                <c:pt idx="488">
                  <c:v>53.993055555555557</c:v>
                </c:pt>
                <c:pt idx="489">
                  <c:v>54</c:v>
                </c:pt>
                <c:pt idx="490">
                  <c:v>54.006944444444436</c:v>
                </c:pt>
                <c:pt idx="491">
                  <c:v>54.013888888888886</c:v>
                </c:pt>
                <c:pt idx="492">
                  <c:v>54.020833333333336</c:v>
                </c:pt>
                <c:pt idx="493">
                  <c:v>54.027777777777779</c:v>
                </c:pt>
                <c:pt idx="494">
                  <c:v>54.034722222222221</c:v>
                </c:pt>
                <c:pt idx="495">
                  <c:v>54.041666666666643</c:v>
                </c:pt>
                <c:pt idx="496">
                  <c:v>54.048611111111114</c:v>
                </c:pt>
                <c:pt idx="497">
                  <c:v>54.055555555555557</c:v>
                </c:pt>
                <c:pt idx="498">
                  <c:v>54.062500000000007</c:v>
                </c:pt>
                <c:pt idx="499">
                  <c:v>54.069444444444436</c:v>
                </c:pt>
                <c:pt idx="500">
                  <c:v>54.076388888888893</c:v>
                </c:pt>
                <c:pt idx="501">
                  <c:v>54.083333333333336</c:v>
                </c:pt>
                <c:pt idx="502">
                  <c:v>54.090277777777779</c:v>
                </c:pt>
                <c:pt idx="503">
                  <c:v>54.097222222222221</c:v>
                </c:pt>
                <c:pt idx="504">
                  <c:v>54.10416666666665</c:v>
                </c:pt>
                <c:pt idx="505">
                  <c:v>54.111111111111114</c:v>
                </c:pt>
                <c:pt idx="506">
                  <c:v>54.118055555555557</c:v>
                </c:pt>
                <c:pt idx="507">
                  <c:v>54.125000000000007</c:v>
                </c:pt>
                <c:pt idx="508">
                  <c:v>54.131944444444436</c:v>
                </c:pt>
                <c:pt idx="509">
                  <c:v>54.138888888888893</c:v>
                </c:pt>
                <c:pt idx="510">
                  <c:v>54.145833333333336</c:v>
                </c:pt>
                <c:pt idx="511">
                  <c:v>54.152777777777779</c:v>
                </c:pt>
                <c:pt idx="512">
                  <c:v>54.159722222222221</c:v>
                </c:pt>
                <c:pt idx="513">
                  <c:v>54.16666666666665</c:v>
                </c:pt>
                <c:pt idx="514">
                  <c:v>54.173611111111114</c:v>
                </c:pt>
                <c:pt idx="515">
                  <c:v>54.180555555555557</c:v>
                </c:pt>
                <c:pt idx="516">
                  <c:v>54.1875</c:v>
                </c:pt>
                <c:pt idx="517">
                  <c:v>54.194444444444436</c:v>
                </c:pt>
                <c:pt idx="518">
                  <c:v>54.201388888888893</c:v>
                </c:pt>
                <c:pt idx="519">
                  <c:v>54.208333333333343</c:v>
                </c:pt>
                <c:pt idx="520">
                  <c:v>54.215277777777779</c:v>
                </c:pt>
                <c:pt idx="521">
                  <c:v>54.222222222222229</c:v>
                </c:pt>
                <c:pt idx="522">
                  <c:v>54.229166666666657</c:v>
                </c:pt>
                <c:pt idx="523">
                  <c:v>54.236111111111121</c:v>
                </c:pt>
                <c:pt idx="524">
                  <c:v>54.243055555555557</c:v>
                </c:pt>
                <c:pt idx="525">
                  <c:v>54.25</c:v>
                </c:pt>
                <c:pt idx="526">
                  <c:v>54.256944444444436</c:v>
                </c:pt>
                <c:pt idx="527">
                  <c:v>54.263888888888893</c:v>
                </c:pt>
                <c:pt idx="528">
                  <c:v>54.270833333333336</c:v>
                </c:pt>
                <c:pt idx="529">
                  <c:v>54.277777777777779</c:v>
                </c:pt>
                <c:pt idx="530">
                  <c:v>54.284722222222221</c:v>
                </c:pt>
                <c:pt idx="531">
                  <c:v>54.29166666666665</c:v>
                </c:pt>
                <c:pt idx="532">
                  <c:v>54.298611111111121</c:v>
                </c:pt>
                <c:pt idx="533">
                  <c:v>54.305555555555557</c:v>
                </c:pt>
                <c:pt idx="534">
                  <c:v>54.3125</c:v>
                </c:pt>
                <c:pt idx="535">
                  <c:v>54.319444444444429</c:v>
                </c:pt>
                <c:pt idx="536">
                  <c:v>54.326388888888893</c:v>
                </c:pt>
                <c:pt idx="537">
                  <c:v>54.333333333333336</c:v>
                </c:pt>
                <c:pt idx="538">
                  <c:v>54.340277777777771</c:v>
                </c:pt>
                <c:pt idx="539">
                  <c:v>54.347222222222214</c:v>
                </c:pt>
                <c:pt idx="540">
                  <c:v>54.354166666666643</c:v>
                </c:pt>
                <c:pt idx="541">
                  <c:v>54.361111111111114</c:v>
                </c:pt>
                <c:pt idx="542">
                  <c:v>54.368055555555557</c:v>
                </c:pt>
                <c:pt idx="543">
                  <c:v>54.375</c:v>
                </c:pt>
                <c:pt idx="544">
                  <c:v>54.381944444444429</c:v>
                </c:pt>
                <c:pt idx="545">
                  <c:v>54.388888888888886</c:v>
                </c:pt>
                <c:pt idx="546">
                  <c:v>54.395833333333336</c:v>
                </c:pt>
                <c:pt idx="547">
                  <c:v>54.402777777777779</c:v>
                </c:pt>
                <c:pt idx="548">
                  <c:v>54.409722222222221</c:v>
                </c:pt>
                <c:pt idx="549">
                  <c:v>54.416666666666643</c:v>
                </c:pt>
                <c:pt idx="550">
                  <c:v>54.423611111111114</c:v>
                </c:pt>
                <c:pt idx="551">
                  <c:v>54.430555555555557</c:v>
                </c:pt>
                <c:pt idx="552">
                  <c:v>54.4375</c:v>
                </c:pt>
                <c:pt idx="553">
                  <c:v>54.444444444444429</c:v>
                </c:pt>
                <c:pt idx="554">
                  <c:v>54.451388888888886</c:v>
                </c:pt>
                <c:pt idx="555">
                  <c:v>54.458333333333336</c:v>
                </c:pt>
                <c:pt idx="556">
                  <c:v>54.465277777777779</c:v>
                </c:pt>
                <c:pt idx="557">
                  <c:v>54.472222222222221</c:v>
                </c:pt>
                <c:pt idx="558">
                  <c:v>54.47916666666665</c:v>
                </c:pt>
                <c:pt idx="559">
                  <c:v>54.486111111111114</c:v>
                </c:pt>
                <c:pt idx="560">
                  <c:v>54.493055555555557</c:v>
                </c:pt>
                <c:pt idx="561">
                  <c:v>54.5</c:v>
                </c:pt>
                <c:pt idx="562">
                  <c:v>54.506944444444436</c:v>
                </c:pt>
                <c:pt idx="563">
                  <c:v>54.513888888888886</c:v>
                </c:pt>
                <c:pt idx="564">
                  <c:v>54.520833333333336</c:v>
                </c:pt>
                <c:pt idx="565">
                  <c:v>54.527777777777779</c:v>
                </c:pt>
                <c:pt idx="566">
                  <c:v>54.534722222222221</c:v>
                </c:pt>
                <c:pt idx="567">
                  <c:v>54.541666666666643</c:v>
                </c:pt>
                <c:pt idx="568">
                  <c:v>54.548611111111114</c:v>
                </c:pt>
                <c:pt idx="569">
                  <c:v>54.555555555555557</c:v>
                </c:pt>
                <c:pt idx="570">
                  <c:v>54.562500000000007</c:v>
                </c:pt>
                <c:pt idx="571">
                  <c:v>54.569444444444436</c:v>
                </c:pt>
                <c:pt idx="572">
                  <c:v>54.576388888888893</c:v>
                </c:pt>
                <c:pt idx="573">
                  <c:v>54.583333333333336</c:v>
                </c:pt>
                <c:pt idx="574">
                  <c:v>54.590277777777779</c:v>
                </c:pt>
                <c:pt idx="575">
                  <c:v>54.597222222222221</c:v>
                </c:pt>
                <c:pt idx="576">
                  <c:v>54.60416666666665</c:v>
                </c:pt>
                <c:pt idx="577">
                  <c:v>54.611111111111114</c:v>
                </c:pt>
                <c:pt idx="578">
                  <c:v>54.618055555555557</c:v>
                </c:pt>
                <c:pt idx="579">
                  <c:v>54.625000000000007</c:v>
                </c:pt>
                <c:pt idx="580">
                  <c:v>54.631944444444436</c:v>
                </c:pt>
                <c:pt idx="581">
                  <c:v>54.638888888888893</c:v>
                </c:pt>
                <c:pt idx="582">
                  <c:v>54.645833333333336</c:v>
                </c:pt>
                <c:pt idx="583">
                  <c:v>54.652777777777779</c:v>
                </c:pt>
                <c:pt idx="584">
                  <c:v>54.659722222222221</c:v>
                </c:pt>
                <c:pt idx="585">
                  <c:v>54.66666666666665</c:v>
                </c:pt>
                <c:pt idx="586">
                  <c:v>54.673611111111114</c:v>
                </c:pt>
                <c:pt idx="587">
                  <c:v>54.680555555555557</c:v>
                </c:pt>
                <c:pt idx="588">
                  <c:v>54.6875</c:v>
                </c:pt>
                <c:pt idx="589">
                  <c:v>54.694444444444436</c:v>
                </c:pt>
                <c:pt idx="590">
                  <c:v>54.701388888888893</c:v>
                </c:pt>
                <c:pt idx="591">
                  <c:v>54.708333333333343</c:v>
                </c:pt>
                <c:pt idx="592">
                  <c:v>54.715277777777779</c:v>
                </c:pt>
                <c:pt idx="593">
                  <c:v>54.722222222222229</c:v>
                </c:pt>
                <c:pt idx="594">
                  <c:v>54.729166666666657</c:v>
                </c:pt>
                <c:pt idx="595">
                  <c:v>54.736111111111121</c:v>
                </c:pt>
                <c:pt idx="596">
                  <c:v>54.743055555555557</c:v>
                </c:pt>
                <c:pt idx="597">
                  <c:v>54.75</c:v>
                </c:pt>
                <c:pt idx="598">
                  <c:v>54.756944444444436</c:v>
                </c:pt>
                <c:pt idx="599">
                  <c:v>54.763888888888893</c:v>
                </c:pt>
                <c:pt idx="600">
                  <c:v>54.770833333333336</c:v>
                </c:pt>
                <c:pt idx="601">
                  <c:v>54.777777777777779</c:v>
                </c:pt>
                <c:pt idx="602">
                  <c:v>54.784722222222221</c:v>
                </c:pt>
                <c:pt idx="603">
                  <c:v>54.79166666666665</c:v>
                </c:pt>
                <c:pt idx="604">
                  <c:v>54.798611111111121</c:v>
                </c:pt>
                <c:pt idx="605">
                  <c:v>54.805555555555557</c:v>
                </c:pt>
                <c:pt idx="606">
                  <c:v>54.8125</c:v>
                </c:pt>
                <c:pt idx="607">
                  <c:v>54.819444444444429</c:v>
                </c:pt>
                <c:pt idx="608">
                  <c:v>54.826388888888893</c:v>
                </c:pt>
                <c:pt idx="609">
                  <c:v>54.833333333333336</c:v>
                </c:pt>
                <c:pt idx="610">
                  <c:v>54.840277777777771</c:v>
                </c:pt>
                <c:pt idx="611">
                  <c:v>54.847222222222214</c:v>
                </c:pt>
                <c:pt idx="612">
                  <c:v>54.854166666666643</c:v>
                </c:pt>
                <c:pt idx="613">
                  <c:v>54.861111111111114</c:v>
                </c:pt>
                <c:pt idx="614">
                  <c:v>54.868055555555557</c:v>
                </c:pt>
                <c:pt idx="615">
                  <c:v>54.875</c:v>
                </c:pt>
                <c:pt idx="616">
                  <c:v>54.881944444444429</c:v>
                </c:pt>
                <c:pt idx="617">
                  <c:v>54.888888888888886</c:v>
                </c:pt>
                <c:pt idx="618">
                  <c:v>54.895833333333336</c:v>
                </c:pt>
                <c:pt idx="619">
                  <c:v>54.902777777777779</c:v>
                </c:pt>
                <c:pt idx="620">
                  <c:v>54.909722222222221</c:v>
                </c:pt>
                <c:pt idx="621">
                  <c:v>54.916666666666643</c:v>
                </c:pt>
                <c:pt idx="622">
                  <c:v>54.923611111111114</c:v>
                </c:pt>
                <c:pt idx="623">
                  <c:v>54.930555555555557</c:v>
                </c:pt>
                <c:pt idx="624">
                  <c:v>54.9375</c:v>
                </c:pt>
                <c:pt idx="625">
                  <c:v>54.944444444444429</c:v>
                </c:pt>
                <c:pt idx="626">
                  <c:v>54.951388888888886</c:v>
                </c:pt>
                <c:pt idx="627">
                  <c:v>54.958333333333336</c:v>
                </c:pt>
                <c:pt idx="628">
                  <c:v>54.965277777777779</c:v>
                </c:pt>
                <c:pt idx="629">
                  <c:v>54.972222222222221</c:v>
                </c:pt>
                <c:pt idx="630">
                  <c:v>54.97916666666665</c:v>
                </c:pt>
                <c:pt idx="631">
                  <c:v>54.986111111111114</c:v>
                </c:pt>
                <c:pt idx="632">
                  <c:v>54.993055555555557</c:v>
                </c:pt>
                <c:pt idx="633">
                  <c:v>55</c:v>
                </c:pt>
                <c:pt idx="634">
                  <c:v>55.006944444444436</c:v>
                </c:pt>
                <c:pt idx="635">
                  <c:v>55.013888888888886</c:v>
                </c:pt>
                <c:pt idx="636">
                  <c:v>55.020833333333336</c:v>
                </c:pt>
                <c:pt idx="637">
                  <c:v>55.027777777777779</c:v>
                </c:pt>
                <c:pt idx="638">
                  <c:v>55.034722222222221</c:v>
                </c:pt>
                <c:pt idx="639">
                  <c:v>55.041666666666643</c:v>
                </c:pt>
                <c:pt idx="640">
                  <c:v>55.048611111111114</c:v>
                </c:pt>
                <c:pt idx="641">
                  <c:v>55.055555555555557</c:v>
                </c:pt>
                <c:pt idx="642">
                  <c:v>55.062500000000007</c:v>
                </c:pt>
                <c:pt idx="643">
                  <c:v>55.069444444444436</c:v>
                </c:pt>
                <c:pt idx="644">
                  <c:v>55.076388888888893</c:v>
                </c:pt>
                <c:pt idx="645">
                  <c:v>55.083333333333336</c:v>
                </c:pt>
                <c:pt idx="646">
                  <c:v>55.090277777777779</c:v>
                </c:pt>
                <c:pt idx="647">
                  <c:v>55.097222222222221</c:v>
                </c:pt>
                <c:pt idx="648">
                  <c:v>55.10416666666665</c:v>
                </c:pt>
                <c:pt idx="649">
                  <c:v>55.111111111111114</c:v>
                </c:pt>
                <c:pt idx="650">
                  <c:v>55.118055555555557</c:v>
                </c:pt>
                <c:pt idx="651">
                  <c:v>55.125000000000007</c:v>
                </c:pt>
                <c:pt idx="652">
                  <c:v>55.131944444444436</c:v>
                </c:pt>
                <c:pt idx="653">
                  <c:v>55.138888888888893</c:v>
                </c:pt>
                <c:pt idx="654">
                  <c:v>55.145833333333336</c:v>
                </c:pt>
                <c:pt idx="655">
                  <c:v>55.152777777777779</c:v>
                </c:pt>
                <c:pt idx="656">
                  <c:v>55.159722222222221</c:v>
                </c:pt>
                <c:pt idx="657">
                  <c:v>55.16666666666665</c:v>
                </c:pt>
                <c:pt idx="658">
                  <c:v>55.173611111111114</c:v>
                </c:pt>
                <c:pt idx="659">
                  <c:v>55.180555555555557</c:v>
                </c:pt>
                <c:pt idx="660">
                  <c:v>55.1875</c:v>
                </c:pt>
                <c:pt idx="661">
                  <c:v>55.194444444444436</c:v>
                </c:pt>
                <c:pt idx="662">
                  <c:v>55.201388888888893</c:v>
                </c:pt>
                <c:pt idx="663">
                  <c:v>55.208333333333343</c:v>
                </c:pt>
                <c:pt idx="664">
                  <c:v>55.215277777777779</c:v>
                </c:pt>
                <c:pt idx="665">
                  <c:v>55.222222222222229</c:v>
                </c:pt>
                <c:pt idx="666">
                  <c:v>55.229166666666657</c:v>
                </c:pt>
                <c:pt idx="667">
                  <c:v>55.236111111111121</c:v>
                </c:pt>
                <c:pt idx="668">
                  <c:v>55.243055555555557</c:v>
                </c:pt>
                <c:pt idx="669">
                  <c:v>55.25</c:v>
                </c:pt>
                <c:pt idx="670">
                  <c:v>55.256944444444436</c:v>
                </c:pt>
                <c:pt idx="671">
                  <c:v>55.263888888888893</c:v>
                </c:pt>
                <c:pt idx="672">
                  <c:v>55.270833333333336</c:v>
                </c:pt>
                <c:pt idx="673">
                  <c:v>55.277777777777779</c:v>
                </c:pt>
                <c:pt idx="674">
                  <c:v>55.284722222222221</c:v>
                </c:pt>
                <c:pt idx="675">
                  <c:v>55.29166666666665</c:v>
                </c:pt>
                <c:pt idx="676">
                  <c:v>55.298611111111121</c:v>
                </c:pt>
                <c:pt idx="677">
                  <c:v>55.305555555555557</c:v>
                </c:pt>
                <c:pt idx="678">
                  <c:v>55.3125</c:v>
                </c:pt>
                <c:pt idx="679">
                  <c:v>55.319444444444429</c:v>
                </c:pt>
                <c:pt idx="680">
                  <c:v>55.326388888888893</c:v>
                </c:pt>
                <c:pt idx="681">
                  <c:v>55.333333333333336</c:v>
                </c:pt>
                <c:pt idx="682">
                  <c:v>55.340277777777771</c:v>
                </c:pt>
                <c:pt idx="683">
                  <c:v>55.347222222222214</c:v>
                </c:pt>
                <c:pt idx="684">
                  <c:v>55.354166666666643</c:v>
                </c:pt>
                <c:pt idx="685">
                  <c:v>55.361111111111114</c:v>
                </c:pt>
                <c:pt idx="686">
                  <c:v>55.368055555555557</c:v>
                </c:pt>
                <c:pt idx="687">
                  <c:v>55.375</c:v>
                </c:pt>
                <c:pt idx="688">
                  <c:v>55.381944444444429</c:v>
                </c:pt>
                <c:pt idx="689">
                  <c:v>55.388888888888886</c:v>
                </c:pt>
                <c:pt idx="690">
                  <c:v>55.395833333333336</c:v>
                </c:pt>
                <c:pt idx="691">
                  <c:v>55.402777777777779</c:v>
                </c:pt>
                <c:pt idx="692">
                  <c:v>55.409722222222221</c:v>
                </c:pt>
                <c:pt idx="693">
                  <c:v>55.416666666666643</c:v>
                </c:pt>
                <c:pt idx="694">
                  <c:v>55.423611111111114</c:v>
                </c:pt>
                <c:pt idx="695">
                  <c:v>55.430555555555557</c:v>
                </c:pt>
                <c:pt idx="696">
                  <c:v>55.4375</c:v>
                </c:pt>
                <c:pt idx="697">
                  <c:v>55.444444444444429</c:v>
                </c:pt>
                <c:pt idx="698">
                  <c:v>55.451388888888886</c:v>
                </c:pt>
                <c:pt idx="699">
                  <c:v>55.458333333333336</c:v>
                </c:pt>
                <c:pt idx="700">
                  <c:v>55.465277777777779</c:v>
                </c:pt>
                <c:pt idx="701">
                  <c:v>55.472222222222221</c:v>
                </c:pt>
                <c:pt idx="702">
                  <c:v>55.47916666666665</c:v>
                </c:pt>
                <c:pt idx="703">
                  <c:v>55.486111111111114</c:v>
                </c:pt>
                <c:pt idx="704">
                  <c:v>55.493055555555557</c:v>
                </c:pt>
                <c:pt idx="705">
                  <c:v>55.5</c:v>
                </c:pt>
                <c:pt idx="706">
                  <c:v>55.506944444444436</c:v>
                </c:pt>
                <c:pt idx="707">
                  <c:v>55.513888888888886</c:v>
                </c:pt>
                <c:pt idx="708">
                  <c:v>55.520833333333336</c:v>
                </c:pt>
                <c:pt idx="709">
                  <c:v>55.527777777777779</c:v>
                </c:pt>
                <c:pt idx="710">
                  <c:v>55.534722222222221</c:v>
                </c:pt>
                <c:pt idx="711">
                  <c:v>55.541666666666643</c:v>
                </c:pt>
                <c:pt idx="712">
                  <c:v>55.548611111111114</c:v>
                </c:pt>
                <c:pt idx="713">
                  <c:v>55.555555555555557</c:v>
                </c:pt>
                <c:pt idx="714">
                  <c:v>55.562500000000007</c:v>
                </c:pt>
                <c:pt idx="715">
                  <c:v>55.569444444444436</c:v>
                </c:pt>
                <c:pt idx="716">
                  <c:v>55.576388888888893</c:v>
                </c:pt>
                <c:pt idx="717">
                  <c:v>55.583333333333336</c:v>
                </c:pt>
                <c:pt idx="718">
                  <c:v>55.590277777777779</c:v>
                </c:pt>
                <c:pt idx="719">
                  <c:v>55.597222222222221</c:v>
                </c:pt>
                <c:pt idx="720">
                  <c:v>55.60416666666665</c:v>
                </c:pt>
                <c:pt idx="721">
                  <c:v>55.611111111111114</c:v>
                </c:pt>
                <c:pt idx="722">
                  <c:v>55.618055555555557</c:v>
                </c:pt>
                <c:pt idx="723">
                  <c:v>55.625000000000007</c:v>
                </c:pt>
                <c:pt idx="724">
                  <c:v>55.631944444444436</c:v>
                </c:pt>
                <c:pt idx="725">
                  <c:v>55.638888888888893</c:v>
                </c:pt>
                <c:pt idx="726">
                  <c:v>55.645833333333336</c:v>
                </c:pt>
                <c:pt idx="727">
                  <c:v>55.652777777777779</c:v>
                </c:pt>
                <c:pt idx="728">
                  <c:v>55.659722222222221</c:v>
                </c:pt>
                <c:pt idx="729">
                  <c:v>55.66666666666665</c:v>
                </c:pt>
                <c:pt idx="730">
                  <c:v>55.673611111111114</c:v>
                </c:pt>
                <c:pt idx="731">
                  <c:v>55.680555555555557</c:v>
                </c:pt>
                <c:pt idx="732">
                  <c:v>55.6875</c:v>
                </c:pt>
                <c:pt idx="733">
                  <c:v>55.694444444444436</c:v>
                </c:pt>
                <c:pt idx="734">
                  <c:v>55.701388888888893</c:v>
                </c:pt>
                <c:pt idx="735">
                  <c:v>55.708333333333343</c:v>
                </c:pt>
                <c:pt idx="736">
                  <c:v>55.715277777777779</c:v>
                </c:pt>
                <c:pt idx="737">
                  <c:v>55.722222222222229</c:v>
                </c:pt>
                <c:pt idx="738">
                  <c:v>55.729166666666657</c:v>
                </c:pt>
                <c:pt idx="739">
                  <c:v>55.736111111111121</c:v>
                </c:pt>
                <c:pt idx="740">
                  <c:v>55.743055555555557</c:v>
                </c:pt>
                <c:pt idx="741">
                  <c:v>55.75</c:v>
                </c:pt>
                <c:pt idx="742">
                  <c:v>55.756944444444436</c:v>
                </c:pt>
                <c:pt idx="743">
                  <c:v>55.763888888888893</c:v>
                </c:pt>
                <c:pt idx="744">
                  <c:v>55.770833333333336</c:v>
                </c:pt>
                <c:pt idx="745">
                  <c:v>55.777777777777779</c:v>
                </c:pt>
                <c:pt idx="746">
                  <c:v>55.784722222222221</c:v>
                </c:pt>
                <c:pt idx="747">
                  <c:v>55.79166666666665</c:v>
                </c:pt>
                <c:pt idx="748">
                  <c:v>55.798611111111121</c:v>
                </c:pt>
                <c:pt idx="749">
                  <c:v>55.805555555555557</c:v>
                </c:pt>
                <c:pt idx="750">
                  <c:v>55.8125</c:v>
                </c:pt>
                <c:pt idx="751">
                  <c:v>55.819444444444429</c:v>
                </c:pt>
                <c:pt idx="752">
                  <c:v>55.826388888888893</c:v>
                </c:pt>
                <c:pt idx="753">
                  <c:v>55.833333333333336</c:v>
                </c:pt>
                <c:pt idx="754">
                  <c:v>55.840277777777771</c:v>
                </c:pt>
                <c:pt idx="755">
                  <c:v>55.847222222222214</c:v>
                </c:pt>
                <c:pt idx="756">
                  <c:v>55.854166666666643</c:v>
                </c:pt>
                <c:pt idx="757">
                  <c:v>55.861111111111114</c:v>
                </c:pt>
                <c:pt idx="758">
                  <c:v>55.868055555555557</c:v>
                </c:pt>
                <c:pt idx="759">
                  <c:v>55.875</c:v>
                </c:pt>
                <c:pt idx="760">
                  <c:v>55.881944444444429</c:v>
                </c:pt>
                <c:pt idx="761">
                  <c:v>55.888888888888886</c:v>
                </c:pt>
                <c:pt idx="762">
                  <c:v>55.895833333333336</c:v>
                </c:pt>
                <c:pt idx="763">
                  <c:v>55.902777777777779</c:v>
                </c:pt>
                <c:pt idx="764">
                  <c:v>55.909722222222221</c:v>
                </c:pt>
                <c:pt idx="765">
                  <c:v>55.916666666666643</c:v>
                </c:pt>
                <c:pt idx="766">
                  <c:v>55.923611111111114</c:v>
                </c:pt>
                <c:pt idx="767">
                  <c:v>55.930555555555557</c:v>
                </c:pt>
                <c:pt idx="768">
                  <c:v>55.9375</c:v>
                </c:pt>
                <c:pt idx="769">
                  <c:v>55.944444444444429</c:v>
                </c:pt>
                <c:pt idx="770">
                  <c:v>55.951388888888886</c:v>
                </c:pt>
                <c:pt idx="771">
                  <c:v>55.958333333333336</c:v>
                </c:pt>
                <c:pt idx="772">
                  <c:v>55.965277777777779</c:v>
                </c:pt>
                <c:pt idx="773">
                  <c:v>55.972222222222221</c:v>
                </c:pt>
                <c:pt idx="774">
                  <c:v>55.97916666666665</c:v>
                </c:pt>
                <c:pt idx="775">
                  <c:v>55.986111111111114</c:v>
                </c:pt>
                <c:pt idx="776">
                  <c:v>55.993055555555557</c:v>
                </c:pt>
                <c:pt idx="777">
                  <c:v>56</c:v>
                </c:pt>
                <c:pt idx="778">
                  <c:v>56.006944444444436</c:v>
                </c:pt>
                <c:pt idx="779">
                  <c:v>56.013888888888886</c:v>
                </c:pt>
                <c:pt idx="780">
                  <c:v>56.020833333333336</c:v>
                </c:pt>
                <c:pt idx="781">
                  <c:v>56.027777777777779</c:v>
                </c:pt>
                <c:pt idx="782">
                  <c:v>56.034722222222221</c:v>
                </c:pt>
                <c:pt idx="783">
                  <c:v>56.041666666666643</c:v>
                </c:pt>
                <c:pt idx="784">
                  <c:v>56.048611111111114</c:v>
                </c:pt>
                <c:pt idx="785">
                  <c:v>56.055555555555557</c:v>
                </c:pt>
                <c:pt idx="786">
                  <c:v>56.062500000000007</c:v>
                </c:pt>
                <c:pt idx="787">
                  <c:v>56.069444444444436</c:v>
                </c:pt>
                <c:pt idx="788">
                  <c:v>56.076388888888893</c:v>
                </c:pt>
                <c:pt idx="789">
                  <c:v>56.083333333333336</c:v>
                </c:pt>
                <c:pt idx="790">
                  <c:v>56.090277777777779</c:v>
                </c:pt>
                <c:pt idx="791">
                  <c:v>56.097222222222221</c:v>
                </c:pt>
                <c:pt idx="792">
                  <c:v>56.10416666666665</c:v>
                </c:pt>
                <c:pt idx="793">
                  <c:v>56.111111111111114</c:v>
                </c:pt>
                <c:pt idx="794">
                  <c:v>56.118055555555557</c:v>
                </c:pt>
                <c:pt idx="795">
                  <c:v>56.125000000000007</c:v>
                </c:pt>
                <c:pt idx="796">
                  <c:v>56.131944444444436</c:v>
                </c:pt>
                <c:pt idx="797">
                  <c:v>56.138888888888893</c:v>
                </c:pt>
                <c:pt idx="798">
                  <c:v>56.145833333333336</c:v>
                </c:pt>
                <c:pt idx="799">
                  <c:v>56.152777777777779</c:v>
                </c:pt>
                <c:pt idx="800">
                  <c:v>56.159722222222221</c:v>
                </c:pt>
                <c:pt idx="801">
                  <c:v>56.16666666666665</c:v>
                </c:pt>
                <c:pt idx="802">
                  <c:v>56.173611111111114</c:v>
                </c:pt>
                <c:pt idx="803">
                  <c:v>56.180555555555557</c:v>
                </c:pt>
                <c:pt idx="804">
                  <c:v>56.1875</c:v>
                </c:pt>
                <c:pt idx="805">
                  <c:v>56.194444444444436</c:v>
                </c:pt>
                <c:pt idx="806">
                  <c:v>56.201388888888893</c:v>
                </c:pt>
                <c:pt idx="807">
                  <c:v>56.208333333333343</c:v>
                </c:pt>
                <c:pt idx="808">
                  <c:v>56.215277777777779</c:v>
                </c:pt>
                <c:pt idx="809">
                  <c:v>56.222222222222229</c:v>
                </c:pt>
                <c:pt idx="810">
                  <c:v>56.229166666666657</c:v>
                </c:pt>
                <c:pt idx="811">
                  <c:v>56.236111111111121</c:v>
                </c:pt>
                <c:pt idx="812">
                  <c:v>56.243055555555557</c:v>
                </c:pt>
                <c:pt idx="813">
                  <c:v>56.25</c:v>
                </c:pt>
                <c:pt idx="814">
                  <c:v>56.256944444444436</c:v>
                </c:pt>
                <c:pt idx="815">
                  <c:v>56.263888888888893</c:v>
                </c:pt>
                <c:pt idx="816">
                  <c:v>56.270833333333336</c:v>
                </c:pt>
                <c:pt idx="817">
                  <c:v>56.277777777777779</c:v>
                </c:pt>
                <c:pt idx="818">
                  <c:v>56.284722222222221</c:v>
                </c:pt>
                <c:pt idx="819">
                  <c:v>56.29166666666665</c:v>
                </c:pt>
                <c:pt idx="820">
                  <c:v>56.298611111111121</c:v>
                </c:pt>
                <c:pt idx="821">
                  <c:v>56.305555555555557</c:v>
                </c:pt>
                <c:pt idx="822">
                  <c:v>56.3125</c:v>
                </c:pt>
                <c:pt idx="823">
                  <c:v>56.319444444444429</c:v>
                </c:pt>
                <c:pt idx="824">
                  <c:v>56.326388888888893</c:v>
                </c:pt>
                <c:pt idx="825">
                  <c:v>56.333333333333336</c:v>
                </c:pt>
                <c:pt idx="826">
                  <c:v>56.340277777777771</c:v>
                </c:pt>
                <c:pt idx="827">
                  <c:v>56.347222222222214</c:v>
                </c:pt>
                <c:pt idx="828">
                  <c:v>56.354166666666643</c:v>
                </c:pt>
                <c:pt idx="829">
                  <c:v>56.361111111111114</c:v>
                </c:pt>
                <c:pt idx="830">
                  <c:v>56.368055555555557</c:v>
                </c:pt>
                <c:pt idx="831">
                  <c:v>56.375</c:v>
                </c:pt>
                <c:pt idx="832">
                  <c:v>56.381944444444429</c:v>
                </c:pt>
                <c:pt idx="833">
                  <c:v>56.388888888888886</c:v>
                </c:pt>
                <c:pt idx="834">
                  <c:v>56.395833333333336</c:v>
                </c:pt>
                <c:pt idx="835">
                  <c:v>56.402777777777779</c:v>
                </c:pt>
                <c:pt idx="836">
                  <c:v>56.409722222222221</c:v>
                </c:pt>
                <c:pt idx="837">
                  <c:v>56.416666666666643</c:v>
                </c:pt>
                <c:pt idx="838">
                  <c:v>56.423611111111114</c:v>
                </c:pt>
                <c:pt idx="839">
                  <c:v>56.430555555555557</c:v>
                </c:pt>
                <c:pt idx="840">
                  <c:v>56.4375</c:v>
                </c:pt>
                <c:pt idx="841">
                  <c:v>56.444444444444429</c:v>
                </c:pt>
                <c:pt idx="842">
                  <c:v>56.451388888888886</c:v>
                </c:pt>
                <c:pt idx="843">
                  <c:v>56.458333333333336</c:v>
                </c:pt>
                <c:pt idx="844">
                  <c:v>56.465277777777779</c:v>
                </c:pt>
                <c:pt idx="845">
                  <c:v>56.472222222222221</c:v>
                </c:pt>
                <c:pt idx="846">
                  <c:v>56.47916666666665</c:v>
                </c:pt>
                <c:pt idx="847">
                  <c:v>56.486111111111114</c:v>
                </c:pt>
                <c:pt idx="848">
                  <c:v>56.493055555555557</c:v>
                </c:pt>
                <c:pt idx="849">
                  <c:v>56.5</c:v>
                </c:pt>
                <c:pt idx="850">
                  <c:v>56.506944444444436</c:v>
                </c:pt>
                <c:pt idx="851">
                  <c:v>56.513888888888886</c:v>
                </c:pt>
                <c:pt idx="852">
                  <c:v>56.520833333333336</c:v>
                </c:pt>
                <c:pt idx="853">
                  <c:v>56.527777777777779</c:v>
                </c:pt>
                <c:pt idx="854">
                  <c:v>56.534722222222221</c:v>
                </c:pt>
                <c:pt idx="855">
                  <c:v>56.541666666666643</c:v>
                </c:pt>
                <c:pt idx="856">
                  <c:v>56.548611111111114</c:v>
                </c:pt>
                <c:pt idx="857">
                  <c:v>56.555555555555557</c:v>
                </c:pt>
                <c:pt idx="858">
                  <c:v>56.562500000000007</c:v>
                </c:pt>
                <c:pt idx="859">
                  <c:v>56.569444444444436</c:v>
                </c:pt>
                <c:pt idx="860">
                  <c:v>56.576388888888893</c:v>
                </c:pt>
                <c:pt idx="861">
                  <c:v>56.583333333333336</c:v>
                </c:pt>
                <c:pt idx="862">
                  <c:v>56.590277777777779</c:v>
                </c:pt>
                <c:pt idx="863">
                  <c:v>56.597222222222221</c:v>
                </c:pt>
                <c:pt idx="864">
                  <c:v>56.60416666666665</c:v>
                </c:pt>
                <c:pt idx="865">
                  <c:v>56.611111111111114</c:v>
                </c:pt>
                <c:pt idx="866">
                  <c:v>56.618055555555557</c:v>
                </c:pt>
                <c:pt idx="867">
                  <c:v>56.625000000000007</c:v>
                </c:pt>
                <c:pt idx="868">
                  <c:v>56.631944444444436</c:v>
                </c:pt>
                <c:pt idx="869">
                  <c:v>56.638888888888893</c:v>
                </c:pt>
                <c:pt idx="870">
                  <c:v>56.645833333333336</c:v>
                </c:pt>
                <c:pt idx="871">
                  <c:v>56.652777777777779</c:v>
                </c:pt>
                <c:pt idx="872">
                  <c:v>56.659722222222221</c:v>
                </c:pt>
                <c:pt idx="873">
                  <c:v>56.66666666666665</c:v>
                </c:pt>
                <c:pt idx="874">
                  <c:v>56.673611111111114</c:v>
                </c:pt>
                <c:pt idx="875">
                  <c:v>56.680555555555557</c:v>
                </c:pt>
                <c:pt idx="876">
                  <c:v>56.6875</c:v>
                </c:pt>
                <c:pt idx="877">
                  <c:v>56.694444444444436</c:v>
                </c:pt>
                <c:pt idx="878">
                  <c:v>56.701388888888893</c:v>
                </c:pt>
                <c:pt idx="879">
                  <c:v>56.708333333333343</c:v>
                </c:pt>
                <c:pt idx="880">
                  <c:v>56.715277777777779</c:v>
                </c:pt>
                <c:pt idx="881">
                  <c:v>56.722222222222229</c:v>
                </c:pt>
                <c:pt idx="882">
                  <c:v>56.729166666666657</c:v>
                </c:pt>
                <c:pt idx="883">
                  <c:v>56.736111111111121</c:v>
                </c:pt>
                <c:pt idx="884">
                  <c:v>56.743055555555557</c:v>
                </c:pt>
                <c:pt idx="885">
                  <c:v>56.75</c:v>
                </c:pt>
                <c:pt idx="886">
                  <c:v>56.756944444444436</c:v>
                </c:pt>
                <c:pt idx="887">
                  <c:v>56.763888888888893</c:v>
                </c:pt>
                <c:pt idx="888">
                  <c:v>56.770833333333336</c:v>
                </c:pt>
                <c:pt idx="889">
                  <c:v>56.777777777777779</c:v>
                </c:pt>
                <c:pt idx="890">
                  <c:v>56.784722222222221</c:v>
                </c:pt>
                <c:pt idx="891">
                  <c:v>56.79166666666665</c:v>
                </c:pt>
                <c:pt idx="892">
                  <c:v>56.798611111111121</c:v>
                </c:pt>
                <c:pt idx="893">
                  <c:v>56.805555555555557</c:v>
                </c:pt>
                <c:pt idx="894">
                  <c:v>56.8125</c:v>
                </c:pt>
                <c:pt idx="895">
                  <c:v>56.819444444444429</c:v>
                </c:pt>
                <c:pt idx="896">
                  <c:v>56.826388888888893</c:v>
                </c:pt>
                <c:pt idx="897">
                  <c:v>56.833333333333336</c:v>
                </c:pt>
                <c:pt idx="898">
                  <c:v>56.840277777777771</c:v>
                </c:pt>
                <c:pt idx="899">
                  <c:v>56.847222222222214</c:v>
                </c:pt>
                <c:pt idx="900">
                  <c:v>56.854166666666643</c:v>
                </c:pt>
                <c:pt idx="901">
                  <c:v>56.861111111111114</c:v>
                </c:pt>
                <c:pt idx="902">
                  <c:v>56.868055555555557</c:v>
                </c:pt>
                <c:pt idx="903">
                  <c:v>56.875</c:v>
                </c:pt>
                <c:pt idx="904">
                  <c:v>56.881944444444429</c:v>
                </c:pt>
                <c:pt idx="905">
                  <c:v>56.888888888888886</c:v>
                </c:pt>
                <c:pt idx="906">
                  <c:v>56.895833333333336</c:v>
                </c:pt>
                <c:pt idx="907">
                  <c:v>56.902777777777779</c:v>
                </c:pt>
                <c:pt idx="908">
                  <c:v>56.909722222222221</c:v>
                </c:pt>
                <c:pt idx="909">
                  <c:v>56.916666666666643</c:v>
                </c:pt>
                <c:pt idx="910">
                  <c:v>56.923611111111114</c:v>
                </c:pt>
                <c:pt idx="911">
                  <c:v>56.930555555555557</c:v>
                </c:pt>
                <c:pt idx="912">
                  <c:v>56.9375</c:v>
                </c:pt>
                <c:pt idx="913">
                  <c:v>56.944444444444429</c:v>
                </c:pt>
                <c:pt idx="914">
                  <c:v>56.951388888888886</c:v>
                </c:pt>
                <c:pt idx="915">
                  <c:v>56.958333333333336</c:v>
                </c:pt>
                <c:pt idx="916">
                  <c:v>56.965277777777779</c:v>
                </c:pt>
                <c:pt idx="917">
                  <c:v>56.972222222222221</c:v>
                </c:pt>
                <c:pt idx="918">
                  <c:v>56.97916666666665</c:v>
                </c:pt>
                <c:pt idx="919">
                  <c:v>56.986111111111114</c:v>
                </c:pt>
                <c:pt idx="920">
                  <c:v>56.993055555555557</c:v>
                </c:pt>
                <c:pt idx="921">
                  <c:v>57</c:v>
                </c:pt>
                <c:pt idx="922">
                  <c:v>57.006944444444436</c:v>
                </c:pt>
                <c:pt idx="923">
                  <c:v>57.013888888888886</c:v>
                </c:pt>
                <c:pt idx="924">
                  <c:v>57.020833333333336</c:v>
                </c:pt>
                <c:pt idx="925">
                  <c:v>57.027777777777779</c:v>
                </c:pt>
                <c:pt idx="926">
                  <c:v>57.034722222222221</c:v>
                </c:pt>
                <c:pt idx="927">
                  <c:v>57.041666666666643</c:v>
                </c:pt>
                <c:pt idx="928">
                  <c:v>57.048611111111114</c:v>
                </c:pt>
                <c:pt idx="929">
                  <c:v>57.055555555555557</c:v>
                </c:pt>
                <c:pt idx="930">
                  <c:v>57.062500000000007</c:v>
                </c:pt>
                <c:pt idx="931">
                  <c:v>57.069444444444436</c:v>
                </c:pt>
                <c:pt idx="932">
                  <c:v>57.076388888888893</c:v>
                </c:pt>
                <c:pt idx="933">
                  <c:v>57.083333333333336</c:v>
                </c:pt>
                <c:pt idx="934">
                  <c:v>57.090277777777779</c:v>
                </c:pt>
                <c:pt idx="935">
                  <c:v>57.097222222222221</c:v>
                </c:pt>
                <c:pt idx="936">
                  <c:v>57.10416666666665</c:v>
                </c:pt>
                <c:pt idx="937">
                  <c:v>57.111111111111114</c:v>
                </c:pt>
                <c:pt idx="938">
                  <c:v>57.118055555555557</c:v>
                </c:pt>
                <c:pt idx="939">
                  <c:v>57.125000000000007</c:v>
                </c:pt>
                <c:pt idx="940">
                  <c:v>57.131944444444436</c:v>
                </c:pt>
                <c:pt idx="941">
                  <c:v>57.138888888888893</c:v>
                </c:pt>
                <c:pt idx="942">
                  <c:v>57.145833333333336</c:v>
                </c:pt>
                <c:pt idx="943">
                  <c:v>57.152777777777779</c:v>
                </c:pt>
                <c:pt idx="944">
                  <c:v>57.159722222222221</c:v>
                </c:pt>
                <c:pt idx="945">
                  <c:v>57.16666666666665</c:v>
                </c:pt>
                <c:pt idx="946">
                  <c:v>57.173611111111114</c:v>
                </c:pt>
                <c:pt idx="947">
                  <c:v>57.180555555555557</c:v>
                </c:pt>
                <c:pt idx="948">
                  <c:v>57.1875</c:v>
                </c:pt>
                <c:pt idx="949">
                  <c:v>57.194444444444436</c:v>
                </c:pt>
                <c:pt idx="950">
                  <c:v>57.201388888888893</c:v>
                </c:pt>
                <c:pt idx="951">
                  <c:v>57.208333333333343</c:v>
                </c:pt>
                <c:pt idx="952">
                  <c:v>57.215277777777779</c:v>
                </c:pt>
                <c:pt idx="953">
                  <c:v>57.222222222222229</c:v>
                </c:pt>
                <c:pt idx="954">
                  <c:v>57.229166666666657</c:v>
                </c:pt>
                <c:pt idx="955">
                  <c:v>57.236111111111121</c:v>
                </c:pt>
                <c:pt idx="956">
                  <c:v>57.243055555555557</c:v>
                </c:pt>
                <c:pt idx="957">
                  <c:v>57.25</c:v>
                </c:pt>
                <c:pt idx="958">
                  <c:v>57.256944444444436</c:v>
                </c:pt>
                <c:pt idx="959">
                  <c:v>57.263888888888893</c:v>
                </c:pt>
                <c:pt idx="960">
                  <c:v>57.270833333333336</c:v>
                </c:pt>
                <c:pt idx="961">
                  <c:v>57.277777777777779</c:v>
                </c:pt>
                <c:pt idx="962">
                  <c:v>57.284722222222221</c:v>
                </c:pt>
                <c:pt idx="963">
                  <c:v>57.29166666666665</c:v>
                </c:pt>
                <c:pt idx="964">
                  <c:v>57.298611111111121</c:v>
                </c:pt>
                <c:pt idx="965">
                  <c:v>57.305555555555557</c:v>
                </c:pt>
                <c:pt idx="966">
                  <c:v>57.3125</c:v>
                </c:pt>
                <c:pt idx="967">
                  <c:v>57.319444444444429</c:v>
                </c:pt>
                <c:pt idx="968">
                  <c:v>57.326388888888893</c:v>
                </c:pt>
                <c:pt idx="969">
                  <c:v>57.333333333333336</c:v>
                </c:pt>
                <c:pt idx="970">
                  <c:v>57.340277777777771</c:v>
                </c:pt>
                <c:pt idx="971">
                  <c:v>57.347222222222214</c:v>
                </c:pt>
                <c:pt idx="972">
                  <c:v>57.354166666666643</c:v>
                </c:pt>
                <c:pt idx="973">
                  <c:v>57.361111111111114</c:v>
                </c:pt>
                <c:pt idx="974">
                  <c:v>57.368055555555557</c:v>
                </c:pt>
                <c:pt idx="975">
                  <c:v>57.375</c:v>
                </c:pt>
                <c:pt idx="976">
                  <c:v>57.381944444444429</c:v>
                </c:pt>
                <c:pt idx="977">
                  <c:v>57.388888888888886</c:v>
                </c:pt>
                <c:pt idx="978">
                  <c:v>57.395833333333336</c:v>
                </c:pt>
                <c:pt idx="979">
                  <c:v>57.402777777777779</c:v>
                </c:pt>
                <c:pt idx="980">
                  <c:v>57.409722222222221</c:v>
                </c:pt>
                <c:pt idx="981">
                  <c:v>57.416666666666643</c:v>
                </c:pt>
                <c:pt idx="982">
                  <c:v>57.423611111111114</c:v>
                </c:pt>
                <c:pt idx="983">
                  <c:v>57.430555555555557</c:v>
                </c:pt>
                <c:pt idx="984">
                  <c:v>57.4375</c:v>
                </c:pt>
                <c:pt idx="985">
                  <c:v>57.444444444444429</c:v>
                </c:pt>
                <c:pt idx="986">
                  <c:v>57.451388888888886</c:v>
                </c:pt>
                <c:pt idx="987">
                  <c:v>57.458333333333336</c:v>
                </c:pt>
                <c:pt idx="988">
                  <c:v>57.465277777777779</c:v>
                </c:pt>
                <c:pt idx="989">
                  <c:v>57.472222222222221</c:v>
                </c:pt>
                <c:pt idx="990">
                  <c:v>57.47916666666665</c:v>
                </c:pt>
                <c:pt idx="991">
                  <c:v>57.486111111111114</c:v>
                </c:pt>
                <c:pt idx="992">
                  <c:v>57.493055555555557</c:v>
                </c:pt>
                <c:pt idx="993">
                  <c:v>57.5</c:v>
                </c:pt>
                <c:pt idx="994">
                  <c:v>57.506944444444436</c:v>
                </c:pt>
                <c:pt idx="995">
                  <c:v>57.513888888888886</c:v>
                </c:pt>
                <c:pt idx="996">
                  <c:v>57.520833333333336</c:v>
                </c:pt>
                <c:pt idx="997">
                  <c:v>57.527777777777779</c:v>
                </c:pt>
                <c:pt idx="998">
                  <c:v>57.534722222222221</c:v>
                </c:pt>
                <c:pt idx="999">
                  <c:v>57.541666666666643</c:v>
                </c:pt>
                <c:pt idx="1000">
                  <c:v>57.548611111111114</c:v>
                </c:pt>
                <c:pt idx="1001">
                  <c:v>57.555555555555557</c:v>
                </c:pt>
                <c:pt idx="1002">
                  <c:v>57.562500000000007</c:v>
                </c:pt>
                <c:pt idx="1003">
                  <c:v>57.569444444444436</c:v>
                </c:pt>
                <c:pt idx="1004">
                  <c:v>57.576388888888893</c:v>
                </c:pt>
                <c:pt idx="1005">
                  <c:v>57.583333333333336</c:v>
                </c:pt>
                <c:pt idx="1006">
                  <c:v>57.590277777777779</c:v>
                </c:pt>
                <c:pt idx="1007">
                  <c:v>57.597222222222221</c:v>
                </c:pt>
                <c:pt idx="1008">
                  <c:v>57.60416666666665</c:v>
                </c:pt>
                <c:pt idx="1009">
                  <c:v>57.611111111111114</c:v>
                </c:pt>
                <c:pt idx="1010">
                  <c:v>57.618055555555557</c:v>
                </c:pt>
                <c:pt idx="1011">
                  <c:v>57.625000000000007</c:v>
                </c:pt>
                <c:pt idx="1012">
                  <c:v>57.631944444444436</c:v>
                </c:pt>
                <c:pt idx="1013">
                  <c:v>57.638888888888893</c:v>
                </c:pt>
                <c:pt idx="1014">
                  <c:v>57.645833333333336</c:v>
                </c:pt>
                <c:pt idx="1015">
                  <c:v>57.652777777777779</c:v>
                </c:pt>
                <c:pt idx="1016">
                  <c:v>57.659722222222221</c:v>
                </c:pt>
                <c:pt idx="1017">
                  <c:v>57.66666666666665</c:v>
                </c:pt>
                <c:pt idx="1018">
                  <c:v>57.673611111111114</c:v>
                </c:pt>
                <c:pt idx="1019">
                  <c:v>57.680555555555557</c:v>
                </c:pt>
                <c:pt idx="1020">
                  <c:v>57.6875</c:v>
                </c:pt>
                <c:pt idx="1021">
                  <c:v>57.694444444444436</c:v>
                </c:pt>
                <c:pt idx="1022">
                  <c:v>57.701388888888893</c:v>
                </c:pt>
                <c:pt idx="1023">
                  <c:v>57.708333333333343</c:v>
                </c:pt>
                <c:pt idx="1024">
                  <c:v>57.715277777777779</c:v>
                </c:pt>
                <c:pt idx="1025">
                  <c:v>57.722222222222229</c:v>
                </c:pt>
                <c:pt idx="1026">
                  <c:v>57.729166666666657</c:v>
                </c:pt>
                <c:pt idx="1027">
                  <c:v>57.736111111111121</c:v>
                </c:pt>
                <c:pt idx="1028">
                  <c:v>57.743055555555557</c:v>
                </c:pt>
                <c:pt idx="1029">
                  <c:v>57.75</c:v>
                </c:pt>
                <c:pt idx="1030">
                  <c:v>57.756944444444436</c:v>
                </c:pt>
                <c:pt idx="1031">
                  <c:v>57.763888888888893</c:v>
                </c:pt>
                <c:pt idx="1032">
                  <c:v>57.770833333333336</c:v>
                </c:pt>
                <c:pt idx="1033">
                  <c:v>57.777777777777779</c:v>
                </c:pt>
                <c:pt idx="1034">
                  <c:v>57.784722222222221</c:v>
                </c:pt>
                <c:pt idx="1035">
                  <c:v>57.79166666666665</c:v>
                </c:pt>
                <c:pt idx="1036">
                  <c:v>57.798611111111121</c:v>
                </c:pt>
                <c:pt idx="1037">
                  <c:v>57.805555555555557</c:v>
                </c:pt>
                <c:pt idx="1038">
                  <c:v>57.8125</c:v>
                </c:pt>
                <c:pt idx="1039">
                  <c:v>57.819444444444429</c:v>
                </c:pt>
                <c:pt idx="1040">
                  <c:v>57.826388888888893</c:v>
                </c:pt>
                <c:pt idx="1041">
                  <c:v>57.833333333333336</c:v>
                </c:pt>
                <c:pt idx="1042">
                  <c:v>57.840277777777771</c:v>
                </c:pt>
                <c:pt idx="1043">
                  <c:v>57.847222222222214</c:v>
                </c:pt>
                <c:pt idx="1044">
                  <c:v>57.854166666666643</c:v>
                </c:pt>
                <c:pt idx="1045">
                  <c:v>57.861111111111114</c:v>
                </c:pt>
                <c:pt idx="1046">
                  <c:v>57.868055555555557</c:v>
                </c:pt>
                <c:pt idx="1047">
                  <c:v>57.875</c:v>
                </c:pt>
                <c:pt idx="1048">
                  <c:v>57.881944444444429</c:v>
                </c:pt>
                <c:pt idx="1049">
                  <c:v>57.888888888888886</c:v>
                </c:pt>
                <c:pt idx="1050">
                  <c:v>57.895833333333336</c:v>
                </c:pt>
                <c:pt idx="1051">
                  <c:v>57.902777777777779</c:v>
                </c:pt>
                <c:pt idx="1052">
                  <c:v>57.909722222222221</c:v>
                </c:pt>
                <c:pt idx="1053">
                  <c:v>57.916666666666643</c:v>
                </c:pt>
                <c:pt idx="1054">
                  <c:v>57.923611111111114</c:v>
                </c:pt>
                <c:pt idx="1055">
                  <c:v>57.930555555555557</c:v>
                </c:pt>
                <c:pt idx="1056">
                  <c:v>57.9375</c:v>
                </c:pt>
                <c:pt idx="1057">
                  <c:v>57.944444444444429</c:v>
                </c:pt>
                <c:pt idx="1058">
                  <c:v>57.951388888888886</c:v>
                </c:pt>
                <c:pt idx="1059">
                  <c:v>57.958333333333336</c:v>
                </c:pt>
                <c:pt idx="1060">
                  <c:v>57.965277777777779</c:v>
                </c:pt>
                <c:pt idx="1061">
                  <c:v>57.972222222222221</c:v>
                </c:pt>
                <c:pt idx="1062">
                  <c:v>57.97916666666665</c:v>
                </c:pt>
                <c:pt idx="1063">
                  <c:v>57.986111111111114</c:v>
                </c:pt>
                <c:pt idx="1064">
                  <c:v>57.993055555555557</c:v>
                </c:pt>
                <c:pt idx="1065">
                  <c:v>58</c:v>
                </c:pt>
                <c:pt idx="1066">
                  <c:v>58.006944444444436</c:v>
                </c:pt>
                <c:pt idx="1067">
                  <c:v>58.013888888888886</c:v>
                </c:pt>
                <c:pt idx="1068">
                  <c:v>58.020833333333336</c:v>
                </c:pt>
                <c:pt idx="1069">
                  <c:v>58.027777777777779</c:v>
                </c:pt>
                <c:pt idx="1070">
                  <c:v>58.034722222222221</c:v>
                </c:pt>
                <c:pt idx="1071">
                  <c:v>58.041666666666643</c:v>
                </c:pt>
                <c:pt idx="1072">
                  <c:v>58.048611111111114</c:v>
                </c:pt>
                <c:pt idx="1073">
                  <c:v>58.055555555555557</c:v>
                </c:pt>
                <c:pt idx="1074">
                  <c:v>58.062500000000007</c:v>
                </c:pt>
                <c:pt idx="1075">
                  <c:v>58.069444444444436</c:v>
                </c:pt>
                <c:pt idx="1076">
                  <c:v>58.076388888888893</c:v>
                </c:pt>
                <c:pt idx="1077">
                  <c:v>58.083333333333336</c:v>
                </c:pt>
                <c:pt idx="1078">
                  <c:v>58.090277777777779</c:v>
                </c:pt>
                <c:pt idx="1079">
                  <c:v>58.097222222222221</c:v>
                </c:pt>
                <c:pt idx="1080">
                  <c:v>58.10416666666665</c:v>
                </c:pt>
                <c:pt idx="1081">
                  <c:v>58.111111111111114</c:v>
                </c:pt>
                <c:pt idx="1082">
                  <c:v>58.118055555555557</c:v>
                </c:pt>
                <c:pt idx="1083">
                  <c:v>58.125000000000007</c:v>
                </c:pt>
                <c:pt idx="1084">
                  <c:v>58.131944444444436</c:v>
                </c:pt>
                <c:pt idx="1085">
                  <c:v>58.138888888888893</c:v>
                </c:pt>
                <c:pt idx="1086">
                  <c:v>58.145833333333336</c:v>
                </c:pt>
                <c:pt idx="1087">
                  <c:v>58.152777777777779</c:v>
                </c:pt>
                <c:pt idx="1088">
                  <c:v>58.159722222222221</c:v>
                </c:pt>
                <c:pt idx="1089">
                  <c:v>58.16666666666665</c:v>
                </c:pt>
                <c:pt idx="1090">
                  <c:v>58.173611111111114</c:v>
                </c:pt>
                <c:pt idx="1091">
                  <c:v>58.180555555555557</c:v>
                </c:pt>
                <c:pt idx="1092">
                  <c:v>58.1875</c:v>
                </c:pt>
                <c:pt idx="1093">
                  <c:v>58.194444444444436</c:v>
                </c:pt>
                <c:pt idx="1094">
                  <c:v>58.201388888888893</c:v>
                </c:pt>
                <c:pt idx="1095">
                  <c:v>58.208333333333343</c:v>
                </c:pt>
                <c:pt idx="1096">
                  <c:v>58.215277777777779</c:v>
                </c:pt>
                <c:pt idx="1097">
                  <c:v>58.222222222222229</c:v>
                </c:pt>
                <c:pt idx="1098">
                  <c:v>58.229166666666657</c:v>
                </c:pt>
                <c:pt idx="1099">
                  <c:v>58.236111111111121</c:v>
                </c:pt>
                <c:pt idx="1100">
                  <c:v>58.243055555555557</c:v>
                </c:pt>
                <c:pt idx="1101">
                  <c:v>58.25</c:v>
                </c:pt>
                <c:pt idx="1102">
                  <c:v>58.256944444444436</c:v>
                </c:pt>
                <c:pt idx="1103">
                  <c:v>58.263888888888893</c:v>
                </c:pt>
                <c:pt idx="1104">
                  <c:v>58.270833333333336</c:v>
                </c:pt>
                <c:pt idx="1105">
                  <c:v>58.277777777777779</c:v>
                </c:pt>
                <c:pt idx="1106">
                  <c:v>58.284722222222221</c:v>
                </c:pt>
                <c:pt idx="1107">
                  <c:v>58.29166666666665</c:v>
                </c:pt>
                <c:pt idx="1108">
                  <c:v>58.298611111111121</c:v>
                </c:pt>
                <c:pt idx="1109">
                  <c:v>58.305555555555557</c:v>
                </c:pt>
                <c:pt idx="1110">
                  <c:v>58.3125</c:v>
                </c:pt>
                <c:pt idx="1111">
                  <c:v>58.319444444444429</c:v>
                </c:pt>
                <c:pt idx="1112">
                  <c:v>58.326388888888893</c:v>
                </c:pt>
                <c:pt idx="1113">
                  <c:v>58.333333333333336</c:v>
                </c:pt>
                <c:pt idx="1114">
                  <c:v>58.340277777777771</c:v>
                </c:pt>
                <c:pt idx="1115">
                  <c:v>58.347222222222214</c:v>
                </c:pt>
                <c:pt idx="1116">
                  <c:v>58.354166666666643</c:v>
                </c:pt>
                <c:pt idx="1117">
                  <c:v>58.361111111111114</c:v>
                </c:pt>
                <c:pt idx="1118">
                  <c:v>58.368055555555557</c:v>
                </c:pt>
                <c:pt idx="1119">
                  <c:v>58.375</c:v>
                </c:pt>
                <c:pt idx="1120">
                  <c:v>58.381944444444429</c:v>
                </c:pt>
                <c:pt idx="1121">
                  <c:v>58.388888888888886</c:v>
                </c:pt>
                <c:pt idx="1122">
                  <c:v>58.395833333333336</c:v>
                </c:pt>
                <c:pt idx="1123">
                  <c:v>58.402777777777779</c:v>
                </c:pt>
                <c:pt idx="1124">
                  <c:v>58.409722222222221</c:v>
                </c:pt>
                <c:pt idx="1125">
                  <c:v>58.416666666666643</c:v>
                </c:pt>
                <c:pt idx="1126">
                  <c:v>58.423611111111114</c:v>
                </c:pt>
                <c:pt idx="1127">
                  <c:v>58.430555555555557</c:v>
                </c:pt>
                <c:pt idx="1128">
                  <c:v>58.4375</c:v>
                </c:pt>
                <c:pt idx="1129">
                  <c:v>58.444444444444429</c:v>
                </c:pt>
                <c:pt idx="1130">
                  <c:v>58.451388888888886</c:v>
                </c:pt>
                <c:pt idx="1131">
                  <c:v>58.458333333333336</c:v>
                </c:pt>
                <c:pt idx="1132">
                  <c:v>58.465277777777779</c:v>
                </c:pt>
                <c:pt idx="1133">
                  <c:v>58.472222222222221</c:v>
                </c:pt>
                <c:pt idx="1134">
                  <c:v>58.47916666666665</c:v>
                </c:pt>
                <c:pt idx="1135">
                  <c:v>58.486111111111114</c:v>
                </c:pt>
                <c:pt idx="1136">
                  <c:v>58.493055555555557</c:v>
                </c:pt>
                <c:pt idx="1137">
                  <c:v>58.5</c:v>
                </c:pt>
                <c:pt idx="1138">
                  <c:v>58.506944444444436</c:v>
                </c:pt>
                <c:pt idx="1139">
                  <c:v>58.513888888888886</c:v>
                </c:pt>
                <c:pt idx="1140">
                  <c:v>58.520833333333336</c:v>
                </c:pt>
                <c:pt idx="1141">
                  <c:v>58.527777777777779</c:v>
                </c:pt>
                <c:pt idx="1142">
                  <c:v>58.534722222222221</c:v>
                </c:pt>
                <c:pt idx="1143">
                  <c:v>58.541666666666643</c:v>
                </c:pt>
                <c:pt idx="1144">
                  <c:v>58.548611111111114</c:v>
                </c:pt>
                <c:pt idx="1145">
                  <c:v>58.555555555555557</c:v>
                </c:pt>
                <c:pt idx="1146">
                  <c:v>58.562500000000007</c:v>
                </c:pt>
                <c:pt idx="1147">
                  <c:v>58.569444444444436</c:v>
                </c:pt>
                <c:pt idx="1148">
                  <c:v>58.576388888888893</c:v>
                </c:pt>
                <c:pt idx="1149">
                  <c:v>58.583333333333336</c:v>
                </c:pt>
                <c:pt idx="1150">
                  <c:v>58.590277777777779</c:v>
                </c:pt>
                <c:pt idx="1151">
                  <c:v>58.597222222222221</c:v>
                </c:pt>
                <c:pt idx="1152">
                  <c:v>58.60416666666665</c:v>
                </c:pt>
                <c:pt idx="1153">
                  <c:v>58.611111111111114</c:v>
                </c:pt>
                <c:pt idx="1154">
                  <c:v>58.618055555555557</c:v>
                </c:pt>
                <c:pt idx="1155">
                  <c:v>58.625000000000007</c:v>
                </c:pt>
                <c:pt idx="1156">
                  <c:v>58.631944444444436</c:v>
                </c:pt>
                <c:pt idx="1157">
                  <c:v>58.638888888888893</c:v>
                </c:pt>
                <c:pt idx="1158">
                  <c:v>58.645833333333336</c:v>
                </c:pt>
                <c:pt idx="1159">
                  <c:v>58.652777777777779</c:v>
                </c:pt>
                <c:pt idx="1160">
                  <c:v>58.659722222222221</c:v>
                </c:pt>
                <c:pt idx="1161">
                  <c:v>58.66666666666665</c:v>
                </c:pt>
                <c:pt idx="1162">
                  <c:v>58.673611111111114</c:v>
                </c:pt>
                <c:pt idx="1163">
                  <c:v>58.680555555555557</c:v>
                </c:pt>
                <c:pt idx="1164">
                  <c:v>58.6875</c:v>
                </c:pt>
                <c:pt idx="1165">
                  <c:v>58.694444444444436</c:v>
                </c:pt>
                <c:pt idx="1166">
                  <c:v>58.701388888888893</c:v>
                </c:pt>
                <c:pt idx="1167">
                  <c:v>58.708333333333343</c:v>
                </c:pt>
                <c:pt idx="1168">
                  <c:v>58.715277777777779</c:v>
                </c:pt>
                <c:pt idx="1169">
                  <c:v>58.722222222222229</c:v>
                </c:pt>
                <c:pt idx="1170">
                  <c:v>58.729166666666657</c:v>
                </c:pt>
                <c:pt idx="1171">
                  <c:v>58.736111111111121</c:v>
                </c:pt>
                <c:pt idx="1172">
                  <c:v>58.743055555555557</c:v>
                </c:pt>
                <c:pt idx="1173">
                  <c:v>58.75</c:v>
                </c:pt>
                <c:pt idx="1174">
                  <c:v>58.756944444444436</c:v>
                </c:pt>
                <c:pt idx="1175">
                  <c:v>58.763888888888893</c:v>
                </c:pt>
                <c:pt idx="1176">
                  <c:v>58.770833333333336</c:v>
                </c:pt>
                <c:pt idx="1177">
                  <c:v>58.777777777777779</c:v>
                </c:pt>
                <c:pt idx="1178">
                  <c:v>58.784722222222221</c:v>
                </c:pt>
                <c:pt idx="1179">
                  <c:v>58.79166666666665</c:v>
                </c:pt>
                <c:pt idx="1180">
                  <c:v>58.798611111111121</c:v>
                </c:pt>
                <c:pt idx="1181">
                  <c:v>58.805555555555557</c:v>
                </c:pt>
                <c:pt idx="1182">
                  <c:v>58.8125</c:v>
                </c:pt>
                <c:pt idx="1183">
                  <c:v>58.819444444444429</c:v>
                </c:pt>
                <c:pt idx="1184">
                  <c:v>58.826388888888893</c:v>
                </c:pt>
                <c:pt idx="1185">
                  <c:v>58.833333333333336</c:v>
                </c:pt>
                <c:pt idx="1186">
                  <c:v>58.840277777777771</c:v>
                </c:pt>
                <c:pt idx="1187">
                  <c:v>58.847222222222214</c:v>
                </c:pt>
                <c:pt idx="1188">
                  <c:v>58.854166666666643</c:v>
                </c:pt>
                <c:pt idx="1189">
                  <c:v>58.861111111111114</c:v>
                </c:pt>
                <c:pt idx="1190">
                  <c:v>58.868055555555557</c:v>
                </c:pt>
                <c:pt idx="1191">
                  <c:v>58.875</c:v>
                </c:pt>
                <c:pt idx="1192">
                  <c:v>58.881944444444429</c:v>
                </c:pt>
                <c:pt idx="1193">
                  <c:v>58.888888888888886</c:v>
                </c:pt>
                <c:pt idx="1194">
                  <c:v>58.895833333333336</c:v>
                </c:pt>
                <c:pt idx="1195">
                  <c:v>58.902777777777779</c:v>
                </c:pt>
                <c:pt idx="1196">
                  <c:v>58.909722222222221</c:v>
                </c:pt>
                <c:pt idx="1197">
                  <c:v>58.916666666666643</c:v>
                </c:pt>
                <c:pt idx="1198">
                  <c:v>58.923611111111114</c:v>
                </c:pt>
                <c:pt idx="1199">
                  <c:v>58.930555555555557</c:v>
                </c:pt>
                <c:pt idx="1200">
                  <c:v>58.9375</c:v>
                </c:pt>
                <c:pt idx="1201">
                  <c:v>58.944444444444429</c:v>
                </c:pt>
                <c:pt idx="1202">
                  <c:v>58.951388888888886</c:v>
                </c:pt>
                <c:pt idx="1203">
                  <c:v>58.958333333333336</c:v>
                </c:pt>
                <c:pt idx="1204">
                  <c:v>58.965277777777779</c:v>
                </c:pt>
                <c:pt idx="1205">
                  <c:v>58.972222222222221</c:v>
                </c:pt>
                <c:pt idx="1206">
                  <c:v>58.97916666666665</c:v>
                </c:pt>
                <c:pt idx="1207">
                  <c:v>58.986111111111114</c:v>
                </c:pt>
                <c:pt idx="1208">
                  <c:v>58.993055555555557</c:v>
                </c:pt>
                <c:pt idx="1209">
                  <c:v>59</c:v>
                </c:pt>
                <c:pt idx="1210">
                  <c:v>59.006944444444436</c:v>
                </c:pt>
                <c:pt idx="1211">
                  <c:v>59.013888888888886</c:v>
                </c:pt>
                <c:pt idx="1212">
                  <c:v>59.020833333333336</c:v>
                </c:pt>
                <c:pt idx="1213">
                  <c:v>59.027777777777779</c:v>
                </c:pt>
                <c:pt idx="1214">
                  <c:v>59.034722222222221</c:v>
                </c:pt>
                <c:pt idx="1215">
                  <c:v>59.041666666666643</c:v>
                </c:pt>
                <c:pt idx="1216">
                  <c:v>59.048611111111114</c:v>
                </c:pt>
                <c:pt idx="1217">
                  <c:v>59.055555555555557</c:v>
                </c:pt>
                <c:pt idx="1218">
                  <c:v>59.062500000000007</c:v>
                </c:pt>
                <c:pt idx="1219">
                  <c:v>59.069444444444436</c:v>
                </c:pt>
                <c:pt idx="1220">
                  <c:v>59.076388888888893</c:v>
                </c:pt>
                <c:pt idx="1221">
                  <c:v>59.083333333333336</c:v>
                </c:pt>
                <c:pt idx="1222">
                  <c:v>59.090277777777779</c:v>
                </c:pt>
                <c:pt idx="1223">
                  <c:v>59.097222222222221</c:v>
                </c:pt>
                <c:pt idx="1224">
                  <c:v>59.10416666666665</c:v>
                </c:pt>
                <c:pt idx="1225">
                  <c:v>59.111111111111114</c:v>
                </c:pt>
                <c:pt idx="1226">
                  <c:v>59.118055555555557</c:v>
                </c:pt>
                <c:pt idx="1227">
                  <c:v>59.125000000000007</c:v>
                </c:pt>
                <c:pt idx="1228">
                  <c:v>59.131944444444436</c:v>
                </c:pt>
                <c:pt idx="1229">
                  <c:v>59.138888888888893</c:v>
                </c:pt>
                <c:pt idx="1230">
                  <c:v>59.145833333333336</c:v>
                </c:pt>
                <c:pt idx="1231">
                  <c:v>59.152777777777779</c:v>
                </c:pt>
                <c:pt idx="1232">
                  <c:v>59.159722222222221</c:v>
                </c:pt>
                <c:pt idx="1233">
                  <c:v>59.16666666666665</c:v>
                </c:pt>
                <c:pt idx="1234">
                  <c:v>59.173611111111114</c:v>
                </c:pt>
                <c:pt idx="1235">
                  <c:v>59.180555555555557</c:v>
                </c:pt>
                <c:pt idx="1236">
                  <c:v>59.1875</c:v>
                </c:pt>
                <c:pt idx="1237">
                  <c:v>59.194444444444436</c:v>
                </c:pt>
                <c:pt idx="1238">
                  <c:v>59.201388888888893</c:v>
                </c:pt>
                <c:pt idx="1239">
                  <c:v>59.208333333333343</c:v>
                </c:pt>
                <c:pt idx="1240">
                  <c:v>59.215277777777779</c:v>
                </c:pt>
                <c:pt idx="1241">
                  <c:v>59.222222222222229</c:v>
                </c:pt>
                <c:pt idx="1242">
                  <c:v>59.229166666666657</c:v>
                </c:pt>
                <c:pt idx="1243">
                  <c:v>59.236111111111121</c:v>
                </c:pt>
                <c:pt idx="1244">
                  <c:v>59.243055555555557</c:v>
                </c:pt>
                <c:pt idx="1245">
                  <c:v>59.25</c:v>
                </c:pt>
                <c:pt idx="1246">
                  <c:v>59.256944444444436</c:v>
                </c:pt>
                <c:pt idx="1247">
                  <c:v>59.263888888888893</c:v>
                </c:pt>
                <c:pt idx="1248">
                  <c:v>59.270833333333336</c:v>
                </c:pt>
                <c:pt idx="1249">
                  <c:v>59.277777777777779</c:v>
                </c:pt>
                <c:pt idx="1250">
                  <c:v>59.284722222222221</c:v>
                </c:pt>
                <c:pt idx="1251">
                  <c:v>59.29166666666665</c:v>
                </c:pt>
                <c:pt idx="1252">
                  <c:v>59.298611111111121</c:v>
                </c:pt>
                <c:pt idx="1253">
                  <c:v>59.305555555555557</c:v>
                </c:pt>
                <c:pt idx="1254">
                  <c:v>59.3125</c:v>
                </c:pt>
                <c:pt idx="1255">
                  <c:v>59.319444444444429</c:v>
                </c:pt>
                <c:pt idx="1256">
                  <c:v>59.326388888888893</c:v>
                </c:pt>
                <c:pt idx="1257">
                  <c:v>59.333333333333336</c:v>
                </c:pt>
                <c:pt idx="1258">
                  <c:v>59.340277777777771</c:v>
                </c:pt>
                <c:pt idx="1259">
                  <c:v>59.347222222222214</c:v>
                </c:pt>
                <c:pt idx="1260">
                  <c:v>59.354166666666643</c:v>
                </c:pt>
                <c:pt idx="1261">
                  <c:v>59.361111111111114</c:v>
                </c:pt>
                <c:pt idx="1262">
                  <c:v>59.368055555555557</c:v>
                </c:pt>
                <c:pt idx="1263">
                  <c:v>59.375</c:v>
                </c:pt>
                <c:pt idx="1264">
                  <c:v>59.381944444444429</c:v>
                </c:pt>
                <c:pt idx="1265">
                  <c:v>59.388888888888886</c:v>
                </c:pt>
                <c:pt idx="1266">
                  <c:v>59.395833333333336</c:v>
                </c:pt>
                <c:pt idx="1267">
                  <c:v>59.402777777777779</c:v>
                </c:pt>
                <c:pt idx="1268">
                  <c:v>59.409722222222221</c:v>
                </c:pt>
                <c:pt idx="1269">
                  <c:v>59.416666666666643</c:v>
                </c:pt>
                <c:pt idx="1270">
                  <c:v>59.423611111111114</c:v>
                </c:pt>
                <c:pt idx="1271">
                  <c:v>59.430555555555557</c:v>
                </c:pt>
                <c:pt idx="1272">
                  <c:v>59.4375</c:v>
                </c:pt>
                <c:pt idx="1273">
                  <c:v>59.444444444444429</c:v>
                </c:pt>
                <c:pt idx="1274">
                  <c:v>59.451388888888886</c:v>
                </c:pt>
                <c:pt idx="1275">
                  <c:v>59.458333333333336</c:v>
                </c:pt>
                <c:pt idx="1276">
                  <c:v>59.465277777777779</c:v>
                </c:pt>
                <c:pt idx="1277">
                  <c:v>59.472222222222221</c:v>
                </c:pt>
                <c:pt idx="1278">
                  <c:v>59.47916666666665</c:v>
                </c:pt>
                <c:pt idx="1279">
                  <c:v>59.486111111111114</c:v>
                </c:pt>
                <c:pt idx="1280">
                  <c:v>59.493055555555557</c:v>
                </c:pt>
                <c:pt idx="1281">
                  <c:v>59.5</c:v>
                </c:pt>
                <c:pt idx="1282">
                  <c:v>59.506944444444436</c:v>
                </c:pt>
                <c:pt idx="1283">
                  <c:v>59.513888888888886</c:v>
                </c:pt>
                <c:pt idx="1284">
                  <c:v>59.520833333333336</c:v>
                </c:pt>
                <c:pt idx="1285">
                  <c:v>59.527777777777779</c:v>
                </c:pt>
                <c:pt idx="1286">
                  <c:v>59.534722222222221</c:v>
                </c:pt>
                <c:pt idx="1287">
                  <c:v>59.541666666666643</c:v>
                </c:pt>
                <c:pt idx="1288">
                  <c:v>59.548611111111114</c:v>
                </c:pt>
                <c:pt idx="1289">
                  <c:v>59.555555555555557</c:v>
                </c:pt>
                <c:pt idx="1290">
                  <c:v>59.562500000000007</c:v>
                </c:pt>
                <c:pt idx="1291">
                  <c:v>59.569444444444436</c:v>
                </c:pt>
                <c:pt idx="1292">
                  <c:v>59.576388888888893</c:v>
                </c:pt>
                <c:pt idx="1293">
                  <c:v>59.583333333333336</c:v>
                </c:pt>
                <c:pt idx="1294">
                  <c:v>59.590277777777779</c:v>
                </c:pt>
                <c:pt idx="1295">
                  <c:v>59.597222222222221</c:v>
                </c:pt>
                <c:pt idx="1296">
                  <c:v>59.60416666666665</c:v>
                </c:pt>
                <c:pt idx="1297">
                  <c:v>59.611111111111114</c:v>
                </c:pt>
                <c:pt idx="1298">
                  <c:v>59.618055555555557</c:v>
                </c:pt>
                <c:pt idx="1299">
                  <c:v>59.625000000000007</c:v>
                </c:pt>
                <c:pt idx="1300">
                  <c:v>59.631944444444436</c:v>
                </c:pt>
                <c:pt idx="1301">
                  <c:v>59.638888888888893</c:v>
                </c:pt>
                <c:pt idx="1302">
                  <c:v>59.645833333333336</c:v>
                </c:pt>
                <c:pt idx="1303">
                  <c:v>59.652777777777779</c:v>
                </c:pt>
                <c:pt idx="1304">
                  <c:v>59.659722222222221</c:v>
                </c:pt>
                <c:pt idx="1305">
                  <c:v>59.66666666666665</c:v>
                </c:pt>
                <c:pt idx="1306">
                  <c:v>59.673611111111114</c:v>
                </c:pt>
                <c:pt idx="1307">
                  <c:v>59.680555555555557</c:v>
                </c:pt>
                <c:pt idx="1308">
                  <c:v>59.6875</c:v>
                </c:pt>
                <c:pt idx="1309">
                  <c:v>59.694444444444436</c:v>
                </c:pt>
                <c:pt idx="1310">
                  <c:v>59.701388888888893</c:v>
                </c:pt>
                <c:pt idx="1311">
                  <c:v>59.708333333333343</c:v>
                </c:pt>
                <c:pt idx="1312">
                  <c:v>59.715277777777779</c:v>
                </c:pt>
                <c:pt idx="1313">
                  <c:v>59.722222222222229</c:v>
                </c:pt>
                <c:pt idx="1314">
                  <c:v>59.729166666666657</c:v>
                </c:pt>
                <c:pt idx="1315">
                  <c:v>59.736111111111121</c:v>
                </c:pt>
                <c:pt idx="1316">
                  <c:v>59.743055555555557</c:v>
                </c:pt>
                <c:pt idx="1317">
                  <c:v>59.75</c:v>
                </c:pt>
                <c:pt idx="1318">
                  <c:v>59.756944444444436</c:v>
                </c:pt>
                <c:pt idx="1319">
                  <c:v>59.763888888888893</c:v>
                </c:pt>
                <c:pt idx="1320">
                  <c:v>59.770833333333336</c:v>
                </c:pt>
                <c:pt idx="1321">
                  <c:v>59.777777777777779</c:v>
                </c:pt>
                <c:pt idx="1322">
                  <c:v>59.784722222222221</c:v>
                </c:pt>
                <c:pt idx="1323">
                  <c:v>59.79166666666665</c:v>
                </c:pt>
                <c:pt idx="1324">
                  <c:v>59.798611111111121</c:v>
                </c:pt>
                <c:pt idx="1325">
                  <c:v>59.805555555555557</c:v>
                </c:pt>
                <c:pt idx="1326">
                  <c:v>59.8125</c:v>
                </c:pt>
                <c:pt idx="1327">
                  <c:v>59.819444444444429</c:v>
                </c:pt>
                <c:pt idx="1328">
                  <c:v>59.826388888888893</c:v>
                </c:pt>
                <c:pt idx="1329">
                  <c:v>59.833333333333336</c:v>
                </c:pt>
                <c:pt idx="1330">
                  <c:v>59.840277777777771</c:v>
                </c:pt>
                <c:pt idx="1331">
                  <c:v>59.847222222222214</c:v>
                </c:pt>
                <c:pt idx="1332">
                  <c:v>59.854166666666643</c:v>
                </c:pt>
                <c:pt idx="1333">
                  <c:v>59.861111111111114</c:v>
                </c:pt>
                <c:pt idx="1334">
                  <c:v>59.868055555555557</c:v>
                </c:pt>
                <c:pt idx="1335">
                  <c:v>59.875</c:v>
                </c:pt>
                <c:pt idx="1336">
                  <c:v>59.881944444444429</c:v>
                </c:pt>
                <c:pt idx="1337">
                  <c:v>59.888888888888886</c:v>
                </c:pt>
                <c:pt idx="1338">
                  <c:v>59.895833333333336</c:v>
                </c:pt>
                <c:pt idx="1339">
                  <c:v>59.902777777777779</c:v>
                </c:pt>
                <c:pt idx="1340">
                  <c:v>59.909722222222221</c:v>
                </c:pt>
                <c:pt idx="1341">
                  <c:v>59.916666666666643</c:v>
                </c:pt>
                <c:pt idx="1342">
                  <c:v>59.923611111111114</c:v>
                </c:pt>
                <c:pt idx="1343">
                  <c:v>59.930555555555557</c:v>
                </c:pt>
                <c:pt idx="1344">
                  <c:v>59.9375</c:v>
                </c:pt>
                <c:pt idx="1345">
                  <c:v>59.944444444444429</c:v>
                </c:pt>
                <c:pt idx="1346">
                  <c:v>59.951388888888886</c:v>
                </c:pt>
                <c:pt idx="1347">
                  <c:v>59.958333333333336</c:v>
                </c:pt>
                <c:pt idx="1348">
                  <c:v>59.965277777777779</c:v>
                </c:pt>
                <c:pt idx="1349">
                  <c:v>59.972222222222221</c:v>
                </c:pt>
                <c:pt idx="1350">
                  <c:v>59.97916666666665</c:v>
                </c:pt>
                <c:pt idx="1351">
                  <c:v>59.986111111111114</c:v>
                </c:pt>
                <c:pt idx="1352">
                  <c:v>59.993055555555557</c:v>
                </c:pt>
                <c:pt idx="1353">
                  <c:v>60</c:v>
                </c:pt>
                <c:pt idx="1354">
                  <c:v>60.006944444444436</c:v>
                </c:pt>
                <c:pt idx="1355">
                  <c:v>60.013888888888886</c:v>
                </c:pt>
                <c:pt idx="1356">
                  <c:v>60.020833333333336</c:v>
                </c:pt>
                <c:pt idx="1357">
                  <c:v>60.027777777777779</c:v>
                </c:pt>
                <c:pt idx="1358">
                  <c:v>60.034722222222221</c:v>
                </c:pt>
                <c:pt idx="1359">
                  <c:v>60.041666666666643</c:v>
                </c:pt>
                <c:pt idx="1360">
                  <c:v>60.048611111111114</c:v>
                </c:pt>
                <c:pt idx="1361">
                  <c:v>60.055555555555557</c:v>
                </c:pt>
                <c:pt idx="1362">
                  <c:v>60.062500000000007</c:v>
                </c:pt>
                <c:pt idx="1363">
                  <c:v>60.069444444444436</c:v>
                </c:pt>
                <c:pt idx="1364">
                  <c:v>60.076388888888893</c:v>
                </c:pt>
                <c:pt idx="1365">
                  <c:v>60.083333333333336</c:v>
                </c:pt>
                <c:pt idx="1366">
                  <c:v>60.090277777777779</c:v>
                </c:pt>
                <c:pt idx="1367">
                  <c:v>60.097222222222221</c:v>
                </c:pt>
                <c:pt idx="1368">
                  <c:v>60.10416666666665</c:v>
                </c:pt>
                <c:pt idx="1369">
                  <c:v>60.111111111111114</c:v>
                </c:pt>
                <c:pt idx="1370">
                  <c:v>60.118055555555557</c:v>
                </c:pt>
                <c:pt idx="1371">
                  <c:v>60.125000000000007</c:v>
                </c:pt>
                <c:pt idx="1372">
                  <c:v>60.131944444444436</c:v>
                </c:pt>
                <c:pt idx="1373">
                  <c:v>60.138888888888893</c:v>
                </c:pt>
                <c:pt idx="1374">
                  <c:v>60.145833333333336</c:v>
                </c:pt>
                <c:pt idx="1375">
                  <c:v>60.152777777777779</c:v>
                </c:pt>
                <c:pt idx="1376">
                  <c:v>60.159722222222221</c:v>
                </c:pt>
                <c:pt idx="1377">
                  <c:v>60.16666666666665</c:v>
                </c:pt>
                <c:pt idx="1378">
                  <c:v>60.173611111111114</c:v>
                </c:pt>
                <c:pt idx="1379">
                  <c:v>60.180555555555557</c:v>
                </c:pt>
                <c:pt idx="1380">
                  <c:v>60.1875</c:v>
                </c:pt>
                <c:pt idx="1381">
                  <c:v>60.194444444444436</c:v>
                </c:pt>
                <c:pt idx="1382">
                  <c:v>60.201388888888893</c:v>
                </c:pt>
                <c:pt idx="1383">
                  <c:v>60.208333333333343</c:v>
                </c:pt>
                <c:pt idx="1384">
                  <c:v>60.215277777777779</c:v>
                </c:pt>
                <c:pt idx="1385">
                  <c:v>60.222222222222229</c:v>
                </c:pt>
                <c:pt idx="1386">
                  <c:v>60.229166666666657</c:v>
                </c:pt>
                <c:pt idx="1387">
                  <c:v>60.236111111111121</c:v>
                </c:pt>
                <c:pt idx="1388">
                  <c:v>60.243055555555557</c:v>
                </c:pt>
                <c:pt idx="1389">
                  <c:v>60.25</c:v>
                </c:pt>
                <c:pt idx="1390">
                  <c:v>60.256944444444436</c:v>
                </c:pt>
                <c:pt idx="1391">
                  <c:v>60.263888888888893</c:v>
                </c:pt>
                <c:pt idx="1392">
                  <c:v>60.270833333333336</c:v>
                </c:pt>
                <c:pt idx="1393">
                  <c:v>60.277777777777779</c:v>
                </c:pt>
                <c:pt idx="1394">
                  <c:v>60.284722222222221</c:v>
                </c:pt>
                <c:pt idx="1395">
                  <c:v>60.29166666666665</c:v>
                </c:pt>
                <c:pt idx="1396">
                  <c:v>60.298611111111121</c:v>
                </c:pt>
                <c:pt idx="1397">
                  <c:v>60.305555555555557</c:v>
                </c:pt>
                <c:pt idx="1398">
                  <c:v>60.3125</c:v>
                </c:pt>
                <c:pt idx="1399">
                  <c:v>60.319444444444429</c:v>
                </c:pt>
                <c:pt idx="1400">
                  <c:v>60.326388888888893</c:v>
                </c:pt>
                <c:pt idx="1401">
                  <c:v>60.333333333333336</c:v>
                </c:pt>
                <c:pt idx="1402">
                  <c:v>60.340277777777771</c:v>
                </c:pt>
                <c:pt idx="1403">
                  <c:v>60.347222222222214</c:v>
                </c:pt>
                <c:pt idx="1404">
                  <c:v>60.354166666666643</c:v>
                </c:pt>
                <c:pt idx="1405">
                  <c:v>60.361111111111114</c:v>
                </c:pt>
                <c:pt idx="1406">
                  <c:v>60.368055555555557</c:v>
                </c:pt>
                <c:pt idx="1407">
                  <c:v>60.375</c:v>
                </c:pt>
                <c:pt idx="1408">
                  <c:v>60.381944444444429</c:v>
                </c:pt>
                <c:pt idx="1409">
                  <c:v>60.388888888888886</c:v>
                </c:pt>
                <c:pt idx="1410">
                  <c:v>60.395833333333336</c:v>
                </c:pt>
                <c:pt idx="1411">
                  <c:v>60.402777777777779</c:v>
                </c:pt>
                <c:pt idx="1412">
                  <c:v>60.409722222222221</c:v>
                </c:pt>
                <c:pt idx="1413">
                  <c:v>60.416666666666643</c:v>
                </c:pt>
                <c:pt idx="1414">
                  <c:v>60.423611111111114</c:v>
                </c:pt>
                <c:pt idx="1415">
                  <c:v>60.430555555555557</c:v>
                </c:pt>
                <c:pt idx="1416">
                  <c:v>60.4375</c:v>
                </c:pt>
                <c:pt idx="1417">
                  <c:v>60.444444444444429</c:v>
                </c:pt>
                <c:pt idx="1418">
                  <c:v>60.451388888888886</c:v>
                </c:pt>
                <c:pt idx="1419">
                  <c:v>60.458333333333336</c:v>
                </c:pt>
                <c:pt idx="1420">
                  <c:v>60.465277777777779</c:v>
                </c:pt>
                <c:pt idx="1421">
                  <c:v>60.472222222222221</c:v>
                </c:pt>
                <c:pt idx="1422">
                  <c:v>60.47916666666665</c:v>
                </c:pt>
                <c:pt idx="1423">
                  <c:v>60.486111111111114</c:v>
                </c:pt>
                <c:pt idx="1424">
                  <c:v>60.493055555555557</c:v>
                </c:pt>
                <c:pt idx="1425">
                  <c:v>60.5</c:v>
                </c:pt>
                <c:pt idx="1426">
                  <c:v>60.506944444444436</c:v>
                </c:pt>
                <c:pt idx="1427">
                  <c:v>60.513888888888886</c:v>
                </c:pt>
                <c:pt idx="1428">
                  <c:v>60.520833333333336</c:v>
                </c:pt>
                <c:pt idx="1429">
                  <c:v>60.527777777777779</c:v>
                </c:pt>
                <c:pt idx="1430">
                  <c:v>60.534722222222221</c:v>
                </c:pt>
                <c:pt idx="1431">
                  <c:v>60.541666666666643</c:v>
                </c:pt>
                <c:pt idx="1432">
                  <c:v>60.548611111111114</c:v>
                </c:pt>
                <c:pt idx="1433">
                  <c:v>60.555555555555557</c:v>
                </c:pt>
                <c:pt idx="1434">
                  <c:v>60.562500000000007</c:v>
                </c:pt>
                <c:pt idx="1435">
                  <c:v>60.569444444444436</c:v>
                </c:pt>
                <c:pt idx="1436">
                  <c:v>60.576388888888893</c:v>
                </c:pt>
                <c:pt idx="1437">
                  <c:v>60.583333333333336</c:v>
                </c:pt>
                <c:pt idx="1438">
                  <c:v>60.590277777777779</c:v>
                </c:pt>
                <c:pt idx="1439">
                  <c:v>60.597222222222221</c:v>
                </c:pt>
                <c:pt idx="1440">
                  <c:v>60.60416666666665</c:v>
                </c:pt>
                <c:pt idx="1441">
                  <c:v>60.611111111111114</c:v>
                </c:pt>
                <c:pt idx="1442">
                  <c:v>60.618055555555557</c:v>
                </c:pt>
                <c:pt idx="1443">
                  <c:v>60.625000000000007</c:v>
                </c:pt>
                <c:pt idx="1444">
                  <c:v>60.631944444444436</c:v>
                </c:pt>
                <c:pt idx="1445">
                  <c:v>60.638888888888893</c:v>
                </c:pt>
                <c:pt idx="1446">
                  <c:v>60.645833333333336</c:v>
                </c:pt>
                <c:pt idx="1447">
                  <c:v>60.652777777777779</c:v>
                </c:pt>
                <c:pt idx="1448">
                  <c:v>60.659722222222221</c:v>
                </c:pt>
                <c:pt idx="1449">
                  <c:v>60.66666666666665</c:v>
                </c:pt>
                <c:pt idx="1450">
                  <c:v>60.673611111111114</c:v>
                </c:pt>
                <c:pt idx="1451">
                  <c:v>60.680555555555557</c:v>
                </c:pt>
                <c:pt idx="1452">
                  <c:v>60.6875</c:v>
                </c:pt>
                <c:pt idx="1453">
                  <c:v>60.694444444444436</c:v>
                </c:pt>
                <c:pt idx="1454">
                  <c:v>60.701388888888893</c:v>
                </c:pt>
                <c:pt idx="1455">
                  <c:v>60.708333333333343</c:v>
                </c:pt>
                <c:pt idx="1456">
                  <c:v>60.715277777777779</c:v>
                </c:pt>
                <c:pt idx="1457">
                  <c:v>60.722222222222229</c:v>
                </c:pt>
                <c:pt idx="1458">
                  <c:v>60.729166666666657</c:v>
                </c:pt>
                <c:pt idx="1459">
                  <c:v>60.736111111111121</c:v>
                </c:pt>
                <c:pt idx="1460">
                  <c:v>60.743055555555557</c:v>
                </c:pt>
                <c:pt idx="1461">
                  <c:v>60.75</c:v>
                </c:pt>
                <c:pt idx="1462">
                  <c:v>60.756944444444436</c:v>
                </c:pt>
                <c:pt idx="1463">
                  <c:v>60.763888888888893</c:v>
                </c:pt>
                <c:pt idx="1464">
                  <c:v>60.770833333333336</c:v>
                </c:pt>
                <c:pt idx="1465">
                  <c:v>60.777777777777779</c:v>
                </c:pt>
                <c:pt idx="1466">
                  <c:v>60.784722222222221</c:v>
                </c:pt>
                <c:pt idx="1467">
                  <c:v>60.79166666666665</c:v>
                </c:pt>
                <c:pt idx="1468">
                  <c:v>60.798611111111121</c:v>
                </c:pt>
                <c:pt idx="1469">
                  <c:v>60.805555555555557</c:v>
                </c:pt>
                <c:pt idx="1470">
                  <c:v>60.8125</c:v>
                </c:pt>
                <c:pt idx="1471">
                  <c:v>60.819444444444429</c:v>
                </c:pt>
                <c:pt idx="1472">
                  <c:v>60.826388888888893</c:v>
                </c:pt>
                <c:pt idx="1473">
                  <c:v>60.833333333333336</c:v>
                </c:pt>
                <c:pt idx="1474">
                  <c:v>60.840277777777771</c:v>
                </c:pt>
                <c:pt idx="1475">
                  <c:v>60.847222222222214</c:v>
                </c:pt>
                <c:pt idx="1476">
                  <c:v>60.854166666666643</c:v>
                </c:pt>
                <c:pt idx="1477">
                  <c:v>60.861111111111114</c:v>
                </c:pt>
                <c:pt idx="1478">
                  <c:v>60.868055555555557</c:v>
                </c:pt>
                <c:pt idx="1479">
                  <c:v>60.875</c:v>
                </c:pt>
                <c:pt idx="1480">
                  <c:v>60.881944444444429</c:v>
                </c:pt>
                <c:pt idx="1481">
                  <c:v>60.888888888888886</c:v>
                </c:pt>
                <c:pt idx="1482">
                  <c:v>60.895833333333336</c:v>
                </c:pt>
                <c:pt idx="1483">
                  <c:v>60.902777777777779</c:v>
                </c:pt>
                <c:pt idx="1484">
                  <c:v>60.909722222222221</c:v>
                </c:pt>
                <c:pt idx="1485">
                  <c:v>60.916666666666643</c:v>
                </c:pt>
                <c:pt idx="1486">
                  <c:v>60.923611111111114</c:v>
                </c:pt>
                <c:pt idx="1487">
                  <c:v>60.930555555555557</c:v>
                </c:pt>
                <c:pt idx="1488">
                  <c:v>60.9375</c:v>
                </c:pt>
                <c:pt idx="1489">
                  <c:v>60.944444444444429</c:v>
                </c:pt>
                <c:pt idx="1490">
                  <c:v>60.951388888888886</c:v>
                </c:pt>
                <c:pt idx="1491">
                  <c:v>60.958333333333336</c:v>
                </c:pt>
                <c:pt idx="1492">
                  <c:v>60.965277777777779</c:v>
                </c:pt>
                <c:pt idx="1493">
                  <c:v>60.972222222222221</c:v>
                </c:pt>
                <c:pt idx="1494">
                  <c:v>60.97916666666665</c:v>
                </c:pt>
                <c:pt idx="1495">
                  <c:v>60.986111111111114</c:v>
                </c:pt>
                <c:pt idx="1496">
                  <c:v>60.993055555555557</c:v>
                </c:pt>
                <c:pt idx="1497">
                  <c:v>61</c:v>
                </c:pt>
                <c:pt idx="1498">
                  <c:v>61.006944444444436</c:v>
                </c:pt>
                <c:pt idx="1499">
                  <c:v>61.013888888888886</c:v>
                </c:pt>
                <c:pt idx="1500">
                  <c:v>61.020833333333336</c:v>
                </c:pt>
                <c:pt idx="1501">
                  <c:v>61.027777777777779</c:v>
                </c:pt>
                <c:pt idx="1502">
                  <c:v>61.034722222222221</c:v>
                </c:pt>
                <c:pt idx="1503">
                  <c:v>61.041666666666643</c:v>
                </c:pt>
                <c:pt idx="1504">
                  <c:v>61.048611111111114</c:v>
                </c:pt>
                <c:pt idx="1505">
                  <c:v>61.055555555555557</c:v>
                </c:pt>
                <c:pt idx="1506">
                  <c:v>61.062500000000007</c:v>
                </c:pt>
                <c:pt idx="1507">
                  <c:v>61.069444444444436</c:v>
                </c:pt>
                <c:pt idx="1508">
                  <c:v>61.076388888888893</c:v>
                </c:pt>
                <c:pt idx="1509">
                  <c:v>61.083333333333336</c:v>
                </c:pt>
                <c:pt idx="1510">
                  <c:v>61.090277777777779</c:v>
                </c:pt>
                <c:pt idx="1511">
                  <c:v>61.097222222222221</c:v>
                </c:pt>
                <c:pt idx="1512">
                  <c:v>61.10416666666665</c:v>
                </c:pt>
                <c:pt idx="1513">
                  <c:v>61.111111111111114</c:v>
                </c:pt>
                <c:pt idx="1514">
                  <c:v>61.118055555555557</c:v>
                </c:pt>
                <c:pt idx="1515">
                  <c:v>61.125000000000007</c:v>
                </c:pt>
                <c:pt idx="1516">
                  <c:v>61.131944444444436</c:v>
                </c:pt>
                <c:pt idx="1517">
                  <c:v>61.138888888888893</c:v>
                </c:pt>
                <c:pt idx="1518">
                  <c:v>61.145833333333336</c:v>
                </c:pt>
                <c:pt idx="1519">
                  <c:v>61.152777777777779</c:v>
                </c:pt>
                <c:pt idx="1520">
                  <c:v>61.159722222222221</c:v>
                </c:pt>
                <c:pt idx="1521">
                  <c:v>61.16666666666665</c:v>
                </c:pt>
                <c:pt idx="1522">
                  <c:v>61.173611111111114</c:v>
                </c:pt>
                <c:pt idx="1523">
                  <c:v>61.180555555555557</c:v>
                </c:pt>
                <c:pt idx="1524">
                  <c:v>61.1875</c:v>
                </c:pt>
                <c:pt idx="1525">
                  <c:v>61.194444444444436</c:v>
                </c:pt>
                <c:pt idx="1526">
                  <c:v>61.201388888888893</c:v>
                </c:pt>
                <c:pt idx="1527">
                  <c:v>61.208333333333343</c:v>
                </c:pt>
                <c:pt idx="1528">
                  <c:v>61.215277777777779</c:v>
                </c:pt>
                <c:pt idx="1529">
                  <c:v>61.222222222222229</c:v>
                </c:pt>
                <c:pt idx="1530">
                  <c:v>61.229166666666657</c:v>
                </c:pt>
                <c:pt idx="1531">
                  <c:v>61.236111111111121</c:v>
                </c:pt>
                <c:pt idx="1532">
                  <c:v>61.243055555555557</c:v>
                </c:pt>
                <c:pt idx="1533">
                  <c:v>61.25</c:v>
                </c:pt>
                <c:pt idx="1534">
                  <c:v>61.256944444444436</c:v>
                </c:pt>
                <c:pt idx="1535">
                  <c:v>61.263888888888893</c:v>
                </c:pt>
                <c:pt idx="1536">
                  <c:v>61.270833333333336</c:v>
                </c:pt>
                <c:pt idx="1537">
                  <c:v>61.277777777777779</c:v>
                </c:pt>
                <c:pt idx="1538">
                  <c:v>61.284722222222221</c:v>
                </c:pt>
                <c:pt idx="1539">
                  <c:v>61.29166666666665</c:v>
                </c:pt>
                <c:pt idx="1540">
                  <c:v>61.298611111111121</c:v>
                </c:pt>
                <c:pt idx="1541">
                  <c:v>61.305555555555557</c:v>
                </c:pt>
                <c:pt idx="1542">
                  <c:v>61.3125</c:v>
                </c:pt>
                <c:pt idx="1543">
                  <c:v>61.319444444444429</c:v>
                </c:pt>
                <c:pt idx="1544">
                  <c:v>61.326388888888893</c:v>
                </c:pt>
                <c:pt idx="1545">
                  <c:v>61.333333333333336</c:v>
                </c:pt>
                <c:pt idx="1546">
                  <c:v>61.340277777777771</c:v>
                </c:pt>
                <c:pt idx="1547">
                  <c:v>61.347222222222214</c:v>
                </c:pt>
                <c:pt idx="1548">
                  <c:v>61.354166666666643</c:v>
                </c:pt>
                <c:pt idx="1549">
                  <c:v>61.361111111111114</c:v>
                </c:pt>
                <c:pt idx="1550">
                  <c:v>61.368055555555557</c:v>
                </c:pt>
                <c:pt idx="1551">
                  <c:v>61.375</c:v>
                </c:pt>
                <c:pt idx="1552">
                  <c:v>61.381944444444429</c:v>
                </c:pt>
                <c:pt idx="1553">
                  <c:v>61.388888888888886</c:v>
                </c:pt>
                <c:pt idx="1554">
                  <c:v>61.395833333333336</c:v>
                </c:pt>
                <c:pt idx="1555">
                  <c:v>61.402777777777779</c:v>
                </c:pt>
                <c:pt idx="1556">
                  <c:v>61.409722222222221</c:v>
                </c:pt>
                <c:pt idx="1557">
                  <c:v>61.416666666666643</c:v>
                </c:pt>
                <c:pt idx="1558">
                  <c:v>61.423611111111114</c:v>
                </c:pt>
                <c:pt idx="1559">
                  <c:v>61.430555555555557</c:v>
                </c:pt>
                <c:pt idx="1560">
                  <c:v>61.4375</c:v>
                </c:pt>
                <c:pt idx="1561">
                  <c:v>61.444444444444429</c:v>
                </c:pt>
                <c:pt idx="1562">
                  <c:v>61.451388888888886</c:v>
                </c:pt>
                <c:pt idx="1563">
                  <c:v>61.458333333333336</c:v>
                </c:pt>
                <c:pt idx="1564">
                  <c:v>61.465277777777779</c:v>
                </c:pt>
                <c:pt idx="1565">
                  <c:v>61.472222222222221</c:v>
                </c:pt>
                <c:pt idx="1566">
                  <c:v>61.47916666666665</c:v>
                </c:pt>
                <c:pt idx="1567">
                  <c:v>61.486111111111114</c:v>
                </c:pt>
                <c:pt idx="1568">
                  <c:v>61.493055555555557</c:v>
                </c:pt>
                <c:pt idx="1569">
                  <c:v>61.5</c:v>
                </c:pt>
                <c:pt idx="1570">
                  <c:v>61.506944444444436</c:v>
                </c:pt>
                <c:pt idx="1571">
                  <c:v>61.513888888888886</c:v>
                </c:pt>
                <c:pt idx="1572">
                  <c:v>61.520833333333336</c:v>
                </c:pt>
                <c:pt idx="1573">
                  <c:v>61.527777777777779</c:v>
                </c:pt>
                <c:pt idx="1574">
                  <c:v>61.534722222222221</c:v>
                </c:pt>
                <c:pt idx="1575">
                  <c:v>61.541666666666643</c:v>
                </c:pt>
                <c:pt idx="1576">
                  <c:v>61.548611111111114</c:v>
                </c:pt>
                <c:pt idx="1577">
                  <c:v>61.555555555555557</c:v>
                </c:pt>
                <c:pt idx="1578">
                  <c:v>61.562500000000007</c:v>
                </c:pt>
                <c:pt idx="1579">
                  <c:v>61.569444444444436</c:v>
                </c:pt>
                <c:pt idx="1580">
                  <c:v>61.576388888888893</c:v>
                </c:pt>
                <c:pt idx="1581">
                  <c:v>61.583333333333336</c:v>
                </c:pt>
                <c:pt idx="1582">
                  <c:v>61.590277777777779</c:v>
                </c:pt>
                <c:pt idx="1583">
                  <c:v>61.597222222222221</c:v>
                </c:pt>
                <c:pt idx="1584">
                  <c:v>61.60416666666665</c:v>
                </c:pt>
                <c:pt idx="1585">
                  <c:v>61.611111111111114</c:v>
                </c:pt>
                <c:pt idx="1586">
                  <c:v>61.618055555555557</c:v>
                </c:pt>
                <c:pt idx="1587">
                  <c:v>61.625000000000007</c:v>
                </c:pt>
                <c:pt idx="1588">
                  <c:v>61.631944444444436</c:v>
                </c:pt>
                <c:pt idx="1589">
                  <c:v>61.638888888888893</c:v>
                </c:pt>
                <c:pt idx="1590">
                  <c:v>61.645833333333336</c:v>
                </c:pt>
                <c:pt idx="1591">
                  <c:v>61.652777777777779</c:v>
                </c:pt>
                <c:pt idx="1592">
                  <c:v>61.659722222222221</c:v>
                </c:pt>
                <c:pt idx="1593">
                  <c:v>61.66666666666665</c:v>
                </c:pt>
                <c:pt idx="1594">
                  <c:v>61.673611111111114</c:v>
                </c:pt>
                <c:pt idx="1595">
                  <c:v>61.680555555555557</c:v>
                </c:pt>
                <c:pt idx="1596">
                  <c:v>61.6875</c:v>
                </c:pt>
                <c:pt idx="1597">
                  <c:v>61.694444444444436</c:v>
                </c:pt>
                <c:pt idx="1598">
                  <c:v>61.701388888888893</c:v>
                </c:pt>
                <c:pt idx="1599">
                  <c:v>61.708333333333343</c:v>
                </c:pt>
                <c:pt idx="1600">
                  <c:v>61.715277777777779</c:v>
                </c:pt>
                <c:pt idx="1601">
                  <c:v>61.722222222222229</c:v>
                </c:pt>
                <c:pt idx="1602">
                  <c:v>61.729166666666657</c:v>
                </c:pt>
                <c:pt idx="1603">
                  <c:v>61.736111111111121</c:v>
                </c:pt>
                <c:pt idx="1604">
                  <c:v>61.743055555555557</c:v>
                </c:pt>
                <c:pt idx="1605">
                  <c:v>61.75</c:v>
                </c:pt>
                <c:pt idx="1606">
                  <c:v>61.756944444444436</c:v>
                </c:pt>
                <c:pt idx="1607">
                  <c:v>61.763888888888893</c:v>
                </c:pt>
                <c:pt idx="1608">
                  <c:v>61.770833333333336</c:v>
                </c:pt>
                <c:pt idx="1609">
                  <c:v>61.777777777777779</c:v>
                </c:pt>
                <c:pt idx="1610">
                  <c:v>61.784722222222221</c:v>
                </c:pt>
                <c:pt idx="1611">
                  <c:v>61.79166666666665</c:v>
                </c:pt>
                <c:pt idx="1612">
                  <c:v>61.798611111111121</c:v>
                </c:pt>
                <c:pt idx="1613">
                  <c:v>61.805555555555557</c:v>
                </c:pt>
                <c:pt idx="1614">
                  <c:v>61.8125</c:v>
                </c:pt>
                <c:pt idx="1615">
                  <c:v>61.819444444444429</c:v>
                </c:pt>
                <c:pt idx="1616">
                  <c:v>61.826388888888893</c:v>
                </c:pt>
                <c:pt idx="1617">
                  <c:v>61.833333333333336</c:v>
                </c:pt>
                <c:pt idx="1618">
                  <c:v>61.840277777777771</c:v>
                </c:pt>
                <c:pt idx="1619">
                  <c:v>61.847222222222214</c:v>
                </c:pt>
                <c:pt idx="1620">
                  <c:v>61.854166666666643</c:v>
                </c:pt>
                <c:pt idx="1621">
                  <c:v>61.861111111111114</c:v>
                </c:pt>
                <c:pt idx="1622">
                  <c:v>61.868055555555557</c:v>
                </c:pt>
                <c:pt idx="1623">
                  <c:v>61.875</c:v>
                </c:pt>
                <c:pt idx="1624">
                  <c:v>61.881944444444429</c:v>
                </c:pt>
                <c:pt idx="1625">
                  <c:v>61.888888888888886</c:v>
                </c:pt>
                <c:pt idx="1626">
                  <c:v>61.895833333333336</c:v>
                </c:pt>
                <c:pt idx="1627">
                  <c:v>61.902777777777779</c:v>
                </c:pt>
                <c:pt idx="1628">
                  <c:v>61.909722222222221</c:v>
                </c:pt>
                <c:pt idx="1629">
                  <c:v>61.916666666666643</c:v>
                </c:pt>
                <c:pt idx="1630">
                  <c:v>61.923611111111114</c:v>
                </c:pt>
                <c:pt idx="1631">
                  <c:v>61.930555555555557</c:v>
                </c:pt>
                <c:pt idx="1632">
                  <c:v>61.9375</c:v>
                </c:pt>
                <c:pt idx="1633">
                  <c:v>61.944444444444429</c:v>
                </c:pt>
                <c:pt idx="1634">
                  <c:v>61.951388888888886</c:v>
                </c:pt>
                <c:pt idx="1635">
                  <c:v>61.958333333333336</c:v>
                </c:pt>
                <c:pt idx="1636">
                  <c:v>61.965277777777779</c:v>
                </c:pt>
                <c:pt idx="1637">
                  <c:v>61.972222222222221</c:v>
                </c:pt>
                <c:pt idx="1638">
                  <c:v>61.97916666666665</c:v>
                </c:pt>
                <c:pt idx="1639">
                  <c:v>61.986111111111114</c:v>
                </c:pt>
                <c:pt idx="1640">
                  <c:v>61.993055555555557</c:v>
                </c:pt>
                <c:pt idx="1641">
                  <c:v>62</c:v>
                </c:pt>
                <c:pt idx="1642">
                  <c:v>62.006944444444436</c:v>
                </c:pt>
                <c:pt idx="1643">
                  <c:v>62.013888888888886</c:v>
                </c:pt>
                <c:pt idx="1644">
                  <c:v>62.020833333333336</c:v>
                </c:pt>
                <c:pt idx="1645">
                  <c:v>62.027777777777779</c:v>
                </c:pt>
                <c:pt idx="1646">
                  <c:v>62.034722222222221</c:v>
                </c:pt>
                <c:pt idx="1647">
                  <c:v>62.041666666666643</c:v>
                </c:pt>
                <c:pt idx="1648">
                  <c:v>62.048611111111114</c:v>
                </c:pt>
                <c:pt idx="1649">
                  <c:v>62.055555555555557</c:v>
                </c:pt>
                <c:pt idx="1650">
                  <c:v>62.062500000000007</c:v>
                </c:pt>
                <c:pt idx="1651">
                  <c:v>62.069444444444436</c:v>
                </c:pt>
                <c:pt idx="1652">
                  <c:v>62.076388888888893</c:v>
                </c:pt>
                <c:pt idx="1653">
                  <c:v>62.083333333333336</c:v>
                </c:pt>
                <c:pt idx="1654">
                  <c:v>62.090277777777779</c:v>
                </c:pt>
                <c:pt idx="1655">
                  <c:v>62.097222222222221</c:v>
                </c:pt>
                <c:pt idx="1656">
                  <c:v>62.10416666666665</c:v>
                </c:pt>
                <c:pt idx="1657">
                  <c:v>62.111111111111114</c:v>
                </c:pt>
                <c:pt idx="1658">
                  <c:v>62.118055555555557</c:v>
                </c:pt>
                <c:pt idx="1659">
                  <c:v>62.125000000000007</c:v>
                </c:pt>
                <c:pt idx="1660">
                  <c:v>62.131944444444436</c:v>
                </c:pt>
                <c:pt idx="1661">
                  <c:v>62.138888888888893</c:v>
                </c:pt>
                <c:pt idx="1662">
                  <c:v>62.145833333333336</c:v>
                </c:pt>
                <c:pt idx="1663">
                  <c:v>62.152777777777779</c:v>
                </c:pt>
                <c:pt idx="1664">
                  <c:v>62.159722222222221</c:v>
                </c:pt>
                <c:pt idx="1665">
                  <c:v>62.16666666666665</c:v>
                </c:pt>
                <c:pt idx="1666">
                  <c:v>62.173611111111114</c:v>
                </c:pt>
                <c:pt idx="1667">
                  <c:v>62.180555555555557</c:v>
                </c:pt>
                <c:pt idx="1668">
                  <c:v>62.1875</c:v>
                </c:pt>
                <c:pt idx="1669">
                  <c:v>62.194444444444436</c:v>
                </c:pt>
                <c:pt idx="1670">
                  <c:v>62.201388888888893</c:v>
                </c:pt>
                <c:pt idx="1671">
                  <c:v>62.208333333333343</c:v>
                </c:pt>
                <c:pt idx="1672">
                  <c:v>62.215277777777779</c:v>
                </c:pt>
                <c:pt idx="1673">
                  <c:v>62.222222222222229</c:v>
                </c:pt>
                <c:pt idx="1674">
                  <c:v>62.229166666666657</c:v>
                </c:pt>
                <c:pt idx="1675">
                  <c:v>62.236111111111121</c:v>
                </c:pt>
                <c:pt idx="1676">
                  <c:v>62.243055555555557</c:v>
                </c:pt>
                <c:pt idx="1677">
                  <c:v>62.25</c:v>
                </c:pt>
                <c:pt idx="1678">
                  <c:v>62.256944444444436</c:v>
                </c:pt>
                <c:pt idx="1679">
                  <c:v>62.263888888888893</c:v>
                </c:pt>
                <c:pt idx="1680">
                  <c:v>62.270833333333336</c:v>
                </c:pt>
                <c:pt idx="1681">
                  <c:v>62.277777777777779</c:v>
                </c:pt>
                <c:pt idx="1682">
                  <c:v>62.284722222222221</c:v>
                </c:pt>
                <c:pt idx="1683">
                  <c:v>62.29166666666665</c:v>
                </c:pt>
                <c:pt idx="1684">
                  <c:v>62.298611111111121</c:v>
                </c:pt>
                <c:pt idx="1685">
                  <c:v>62.305555555555557</c:v>
                </c:pt>
                <c:pt idx="1686">
                  <c:v>62.3125</c:v>
                </c:pt>
                <c:pt idx="1687">
                  <c:v>62.319444444444429</c:v>
                </c:pt>
                <c:pt idx="1688">
                  <c:v>62.326388888888893</c:v>
                </c:pt>
                <c:pt idx="1689">
                  <c:v>62.333333333333336</c:v>
                </c:pt>
                <c:pt idx="1690">
                  <c:v>62.340277777777771</c:v>
                </c:pt>
                <c:pt idx="1691">
                  <c:v>62.347222222222214</c:v>
                </c:pt>
                <c:pt idx="1692">
                  <c:v>62.354166666666643</c:v>
                </c:pt>
                <c:pt idx="1693">
                  <c:v>62.361111111111114</c:v>
                </c:pt>
                <c:pt idx="1694">
                  <c:v>62.368055555555557</c:v>
                </c:pt>
                <c:pt idx="1695">
                  <c:v>62.375</c:v>
                </c:pt>
                <c:pt idx="1696">
                  <c:v>62.381944444444429</c:v>
                </c:pt>
                <c:pt idx="1697">
                  <c:v>62.388888888888886</c:v>
                </c:pt>
                <c:pt idx="1698">
                  <c:v>62.395833333333336</c:v>
                </c:pt>
                <c:pt idx="1699">
                  <c:v>62.402777777777779</c:v>
                </c:pt>
                <c:pt idx="1700">
                  <c:v>62.409722222222221</c:v>
                </c:pt>
                <c:pt idx="1701">
                  <c:v>62.416666666666643</c:v>
                </c:pt>
                <c:pt idx="1702">
                  <c:v>62.423611111111114</c:v>
                </c:pt>
                <c:pt idx="1703">
                  <c:v>62.430555555555557</c:v>
                </c:pt>
                <c:pt idx="1704">
                  <c:v>62.4375</c:v>
                </c:pt>
                <c:pt idx="1705">
                  <c:v>62.444444444444429</c:v>
                </c:pt>
                <c:pt idx="1706">
                  <c:v>62.451388888888886</c:v>
                </c:pt>
                <c:pt idx="1707">
                  <c:v>62.458333333333336</c:v>
                </c:pt>
                <c:pt idx="1708">
                  <c:v>62.465277777777779</c:v>
                </c:pt>
                <c:pt idx="1709">
                  <c:v>62.472222222222221</c:v>
                </c:pt>
                <c:pt idx="1710">
                  <c:v>62.47916666666665</c:v>
                </c:pt>
                <c:pt idx="1711">
                  <c:v>62.486111111111114</c:v>
                </c:pt>
                <c:pt idx="1712">
                  <c:v>62.493055555555557</c:v>
                </c:pt>
                <c:pt idx="1713">
                  <c:v>62.5</c:v>
                </c:pt>
                <c:pt idx="1714">
                  <c:v>62.506944444444436</c:v>
                </c:pt>
                <c:pt idx="1715">
                  <c:v>62.513888888888886</c:v>
                </c:pt>
                <c:pt idx="1716">
                  <c:v>62.520833333333336</c:v>
                </c:pt>
                <c:pt idx="1717">
                  <c:v>62.527777777777779</c:v>
                </c:pt>
                <c:pt idx="1718">
                  <c:v>62.534722222222221</c:v>
                </c:pt>
                <c:pt idx="1719">
                  <c:v>62.541666666666643</c:v>
                </c:pt>
                <c:pt idx="1720">
                  <c:v>62.548611111111114</c:v>
                </c:pt>
                <c:pt idx="1721">
                  <c:v>62.555555555555557</c:v>
                </c:pt>
                <c:pt idx="1722">
                  <c:v>62.562500000000007</c:v>
                </c:pt>
                <c:pt idx="1723">
                  <c:v>62.569444444444436</c:v>
                </c:pt>
                <c:pt idx="1724">
                  <c:v>62.576388888888893</c:v>
                </c:pt>
                <c:pt idx="1725">
                  <c:v>62.583333333333336</c:v>
                </c:pt>
                <c:pt idx="1726">
                  <c:v>62.590277777777779</c:v>
                </c:pt>
                <c:pt idx="1727">
                  <c:v>62.597222222222221</c:v>
                </c:pt>
                <c:pt idx="1728">
                  <c:v>62.60416666666665</c:v>
                </c:pt>
                <c:pt idx="1729">
                  <c:v>62.611111111111114</c:v>
                </c:pt>
                <c:pt idx="1730">
                  <c:v>62.618055555555557</c:v>
                </c:pt>
                <c:pt idx="1731">
                  <c:v>62.625000000000007</c:v>
                </c:pt>
                <c:pt idx="1732">
                  <c:v>62.631944444444436</c:v>
                </c:pt>
                <c:pt idx="1733">
                  <c:v>62.638888888888893</c:v>
                </c:pt>
                <c:pt idx="1734">
                  <c:v>62.645833333333336</c:v>
                </c:pt>
                <c:pt idx="1735">
                  <c:v>62.652777777777779</c:v>
                </c:pt>
                <c:pt idx="1736">
                  <c:v>62.659722222222221</c:v>
                </c:pt>
                <c:pt idx="1737">
                  <c:v>62.66666666666665</c:v>
                </c:pt>
                <c:pt idx="1738">
                  <c:v>62.673611111111114</c:v>
                </c:pt>
                <c:pt idx="1739">
                  <c:v>62.680555555555557</c:v>
                </c:pt>
                <c:pt idx="1740">
                  <c:v>62.6875</c:v>
                </c:pt>
                <c:pt idx="1741">
                  <c:v>62.694444444444436</c:v>
                </c:pt>
                <c:pt idx="1742">
                  <c:v>62.701388888888893</c:v>
                </c:pt>
                <c:pt idx="1743">
                  <c:v>62.708333333333343</c:v>
                </c:pt>
                <c:pt idx="1744">
                  <c:v>62.715277777777779</c:v>
                </c:pt>
                <c:pt idx="1745">
                  <c:v>62.722222222222229</c:v>
                </c:pt>
                <c:pt idx="1746">
                  <c:v>62.729166666666657</c:v>
                </c:pt>
                <c:pt idx="1747">
                  <c:v>62.736111111111121</c:v>
                </c:pt>
                <c:pt idx="1748">
                  <c:v>62.743055555555557</c:v>
                </c:pt>
                <c:pt idx="1749">
                  <c:v>62.75</c:v>
                </c:pt>
                <c:pt idx="1750">
                  <c:v>62.756944444444436</c:v>
                </c:pt>
                <c:pt idx="1751">
                  <c:v>62.763888888888893</c:v>
                </c:pt>
                <c:pt idx="1752">
                  <c:v>62.770833333333336</c:v>
                </c:pt>
                <c:pt idx="1753">
                  <c:v>62.777777777777779</c:v>
                </c:pt>
                <c:pt idx="1754">
                  <c:v>62.784722222222221</c:v>
                </c:pt>
                <c:pt idx="1755">
                  <c:v>62.79166666666665</c:v>
                </c:pt>
                <c:pt idx="1756">
                  <c:v>62.798611111111121</c:v>
                </c:pt>
                <c:pt idx="1757">
                  <c:v>62.805555555555557</c:v>
                </c:pt>
                <c:pt idx="1758">
                  <c:v>62.8125</c:v>
                </c:pt>
                <c:pt idx="1759">
                  <c:v>62.819444444444429</c:v>
                </c:pt>
                <c:pt idx="1760">
                  <c:v>62.826388888888893</c:v>
                </c:pt>
                <c:pt idx="1761">
                  <c:v>62.833333333333336</c:v>
                </c:pt>
                <c:pt idx="1762">
                  <c:v>62.840277777777771</c:v>
                </c:pt>
                <c:pt idx="1763">
                  <c:v>62.847222222222214</c:v>
                </c:pt>
                <c:pt idx="1764">
                  <c:v>62.854166666666643</c:v>
                </c:pt>
                <c:pt idx="1765">
                  <c:v>62.861111111111114</c:v>
                </c:pt>
                <c:pt idx="1766">
                  <c:v>62.868055555555557</c:v>
                </c:pt>
                <c:pt idx="1767">
                  <c:v>62.875</c:v>
                </c:pt>
                <c:pt idx="1768">
                  <c:v>62.881944444444429</c:v>
                </c:pt>
                <c:pt idx="1769">
                  <c:v>62.888888888888886</c:v>
                </c:pt>
                <c:pt idx="1770">
                  <c:v>62.895833333333336</c:v>
                </c:pt>
                <c:pt idx="1771">
                  <c:v>62.902777777777779</c:v>
                </c:pt>
                <c:pt idx="1772">
                  <c:v>62.909722222222221</c:v>
                </c:pt>
                <c:pt idx="1773">
                  <c:v>62.916666666666643</c:v>
                </c:pt>
                <c:pt idx="1774">
                  <c:v>62.923611111111114</c:v>
                </c:pt>
                <c:pt idx="1775">
                  <c:v>62.930555555555557</c:v>
                </c:pt>
                <c:pt idx="1776">
                  <c:v>62.9375</c:v>
                </c:pt>
                <c:pt idx="1777">
                  <c:v>62.944444444444429</c:v>
                </c:pt>
                <c:pt idx="1778">
                  <c:v>62.951388888888886</c:v>
                </c:pt>
                <c:pt idx="1779">
                  <c:v>62.958333333333336</c:v>
                </c:pt>
                <c:pt idx="1780">
                  <c:v>62.965277777777779</c:v>
                </c:pt>
                <c:pt idx="1781">
                  <c:v>62.972222222222221</c:v>
                </c:pt>
                <c:pt idx="1782">
                  <c:v>62.97916666666665</c:v>
                </c:pt>
                <c:pt idx="1783">
                  <c:v>62.986111111111114</c:v>
                </c:pt>
                <c:pt idx="1784">
                  <c:v>62.993055555555557</c:v>
                </c:pt>
                <c:pt idx="1785">
                  <c:v>63</c:v>
                </c:pt>
                <c:pt idx="1786">
                  <c:v>63.006944444444436</c:v>
                </c:pt>
                <c:pt idx="1787">
                  <c:v>63.013888888888886</c:v>
                </c:pt>
                <c:pt idx="1788">
                  <c:v>63.020833333333336</c:v>
                </c:pt>
                <c:pt idx="1789">
                  <c:v>63.027777777777779</c:v>
                </c:pt>
                <c:pt idx="1790">
                  <c:v>63.034722222222221</c:v>
                </c:pt>
                <c:pt idx="1791">
                  <c:v>63.041666666666643</c:v>
                </c:pt>
                <c:pt idx="1792">
                  <c:v>63.048611111111114</c:v>
                </c:pt>
                <c:pt idx="1793">
                  <c:v>63.055555555555557</c:v>
                </c:pt>
                <c:pt idx="1794">
                  <c:v>63.062500000000007</c:v>
                </c:pt>
                <c:pt idx="1795">
                  <c:v>63.069444444444436</c:v>
                </c:pt>
                <c:pt idx="1796">
                  <c:v>63.076388888888893</c:v>
                </c:pt>
                <c:pt idx="1797">
                  <c:v>63.083333333333336</c:v>
                </c:pt>
                <c:pt idx="1798">
                  <c:v>63.090277777777779</c:v>
                </c:pt>
                <c:pt idx="1799">
                  <c:v>63.097222222222221</c:v>
                </c:pt>
                <c:pt idx="1800">
                  <c:v>63.10416666666665</c:v>
                </c:pt>
                <c:pt idx="1801">
                  <c:v>63.111111111111114</c:v>
                </c:pt>
                <c:pt idx="1802">
                  <c:v>63.118055555555557</c:v>
                </c:pt>
                <c:pt idx="1803">
                  <c:v>63.125000000000007</c:v>
                </c:pt>
                <c:pt idx="1804">
                  <c:v>63.131944444444436</c:v>
                </c:pt>
                <c:pt idx="1805">
                  <c:v>63.138888888888893</c:v>
                </c:pt>
                <c:pt idx="1806">
                  <c:v>63.145833333333336</c:v>
                </c:pt>
                <c:pt idx="1807">
                  <c:v>63.152777777777779</c:v>
                </c:pt>
                <c:pt idx="1808">
                  <c:v>63.159722222222221</c:v>
                </c:pt>
                <c:pt idx="1809">
                  <c:v>63.16666666666665</c:v>
                </c:pt>
                <c:pt idx="1810">
                  <c:v>63.173611111111114</c:v>
                </c:pt>
                <c:pt idx="1811">
                  <c:v>63.180555555555557</c:v>
                </c:pt>
                <c:pt idx="1812">
                  <c:v>63.1875</c:v>
                </c:pt>
                <c:pt idx="1813">
                  <c:v>63.194444444444436</c:v>
                </c:pt>
                <c:pt idx="1814">
                  <c:v>63.201388888888893</c:v>
                </c:pt>
                <c:pt idx="1815">
                  <c:v>63.208333333333343</c:v>
                </c:pt>
                <c:pt idx="1816">
                  <c:v>63.215277777777779</c:v>
                </c:pt>
                <c:pt idx="1817">
                  <c:v>63.222222222222229</c:v>
                </c:pt>
                <c:pt idx="1818">
                  <c:v>63.229166666666657</c:v>
                </c:pt>
                <c:pt idx="1819">
                  <c:v>63.236111111111121</c:v>
                </c:pt>
                <c:pt idx="1820">
                  <c:v>63.243055555555557</c:v>
                </c:pt>
                <c:pt idx="1821">
                  <c:v>63.25</c:v>
                </c:pt>
                <c:pt idx="1822">
                  <c:v>63.256944444444436</c:v>
                </c:pt>
                <c:pt idx="1823">
                  <c:v>63.263888888888893</c:v>
                </c:pt>
                <c:pt idx="1824">
                  <c:v>63.270833333333336</c:v>
                </c:pt>
                <c:pt idx="1825">
                  <c:v>63.277777777777779</c:v>
                </c:pt>
                <c:pt idx="1826">
                  <c:v>63.284722222222221</c:v>
                </c:pt>
                <c:pt idx="1827">
                  <c:v>63.29166666666665</c:v>
                </c:pt>
                <c:pt idx="1828">
                  <c:v>63.298611111111121</c:v>
                </c:pt>
                <c:pt idx="1829">
                  <c:v>63.305555555555557</c:v>
                </c:pt>
                <c:pt idx="1830">
                  <c:v>63.3125</c:v>
                </c:pt>
                <c:pt idx="1831">
                  <c:v>63.319444444444429</c:v>
                </c:pt>
                <c:pt idx="1832">
                  <c:v>63.326388888888893</c:v>
                </c:pt>
                <c:pt idx="1833">
                  <c:v>63.333333333333336</c:v>
                </c:pt>
                <c:pt idx="1834">
                  <c:v>63.340277777777771</c:v>
                </c:pt>
                <c:pt idx="1835">
                  <c:v>63.347222222222214</c:v>
                </c:pt>
                <c:pt idx="1836">
                  <c:v>63.354166666666643</c:v>
                </c:pt>
                <c:pt idx="1837">
                  <c:v>63.361111111111114</c:v>
                </c:pt>
                <c:pt idx="1838">
                  <c:v>63.368055555555557</c:v>
                </c:pt>
                <c:pt idx="1839">
                  <c:v>63.375</c:v>
                </c:pt>
                <c:pt idx="1840">
                  <c:v>63.381944444444429</c:v>
                </c:pt>
                <c:pt idx="1841">
                  <c:v>63.388888888888886</c:v>
                </c:pt>
                <c:pt idx="1842">
                  <c:v>63.395833333333336</c:v>
                </c:pt>
                <c:pt idx="1843">
                  <c:v>63.402777777777779</c:v>
                </c:pt>
                <c:pt idx="1844">
                  <c:v>63.409722222222221</c:v>
                </c:pt>
                <c:pt idx="1845">
                  <c:v>63.416666666666643</c:v>
                </c:pt>
                <c:pt idx="1846">
                  <c:v>63.423611111111114</c:v>
                </c:pt>
                <c:pt idx="1847">
                  <c:v>63.430555555555557</c:v>
                </c:pt>
                <c:pt idx="1848">
                  <c:v>63.4375</c:v>
                </c:pt>
                <c:pt idx="1849">
                  <c:v>63.444444444444429</c:v>
                </c:pt>
                <c:pt idx="1850">
                  <c:v>63.451388888888886</c:v>
                </c:pt>
                <c:pt idx="1851">
                  <c:v>63.458333333333336</c:v>
                </c:pt>
                <c:pt idx="1852">
                  <c:v>63.465277777777779</c:v>
                </c:pt>
                <c:pt idx="1853">
                  <c:v>63.472222222222221</c:v>
                </c:pt>
                <c:pt idx="1854">
                  <c:v>63.47916666666665</c:v>
                </c:pt>
                <c:pt idx="1855">
                  <c:v>63.486111111111114</c:v>
                </c:pt>
                <c:pt idx="1856">
                  <c:v>63.493055555555557</c:v>
                </c:pt>
                <c:pt idx="1857">
                  <c:v>63.5</c:v>
                </c:pt>
                <c:pt idx="1858">
                  <c:v>63.506944444444436</c:v>
                </c:pt>
                <c:pt idx="1859">
                  <c:v>63.513888888888886</c:v>
                </c:pt>
                <c:pt idx="1860">
                  <c:v>63.520833333333336</c:v>
                </c:pt>
                <c:pt idx="1861">
                  <c:v>63.527777777777779</c:v>
                </c:pt>
                <c:pt idx="1862">
                  <c:v>63.534722222222221</c:v>
                </c:pt>
                <c:pt idx="1863">
                  <c:v>63.541666666666643</c:v>
                </c:pt>
                <c:pt idx="1864">
                  <c:v>63.548611111111114</c:v>
                </c:pt>
                <c:pt idx="1865">
                  <c:v>63.555555555555557</c:v>
                </c:pt>
                <c:pt idx="1866">
                  <c:v>63.562500000000007</c:v>
                </c:pt>
                <c:pt idx="1867">
                  <c:v>63.569444444444436</c:v>
                </c:pt>
                <c:pt idx="1868">
                  <c:v>63.576388888888893</c:v>
                </c:pt>
                <c:pt idx="1869">
                  <c:v>63.583333333333336</c:v>
                </c:pt>
                <c:pt idx="1870">
                  <c:v>63.590277777777779</c:v>
                </c:pt>
                <c:pt idx="1871">
                  <c:v>63.597222222222221</c:v>
                </c:pt>
                <c:pt idx="1872">
                  <c:v>63.60416666666665</c:v>
                </c:pt>
                <c:pt idx="1873">
                  <c:v>63.611111111111114</c:v>
                </c:pt>
                <c:pt idx="1874">
                  <c:v>63.618055555555557</c:v>
                </c:pt>
                <c:pt idx="1875">
                  <c:v>63.625000000000007</c:v>
                </c:pt>
                <c:pt idx="1876">
                  <c:v>63.631944444444436</c:v>
                </c:pt>
                <c:pt idx="1877">
                  <c:v>63.638888888888893</c:v>
                </c:pt>
                <c:pt idx="1878">
                  <c:v>63.645833333333336</c:v>
                </c:pt>
                <c:pt idx="1879">
                  <c:v>63.652777777777779</c:v>
                </c:pt>
                <c:pt idx="1880">
                  <c:v>63.659722222222221</c:v>
                </c:pt>
                <c:pt idx="1881">
                  <c:v>63.66666666666665</c:v>
                </c:pt>
                <c:pt idx="1882">
                  <c:v>63.673611111111114</c:v>
                </c:pt>
                <c:pt idx="1883">
                  <c:v>63.680555555555557</c:v>
                </c:pt>
                <c:pt idx="1884">
                  <c:v>63.6875</c:v>
                </c:pt>
                <c:pt idx="1885">
                  <c:v>63.694444444444436</c:v>
                </c:pt>
                <c:pt idx="1886">
                  <c:v>63.701388888888893</c:v>
                </c:pt>
                <c:pt idx="1887">
                  <c:v>63.708333333333343</c:v>
                </c:pt>
                <c:pt idx="1888">
                  <c:v>63.715277777777779</c:v>
                </c:pt>
                <c:pt idx="1889">
                  <c:v>63.722222222222229</c:v>
                </c:pt>
                <c:pt idx="1890">
                  <c:v>63.729166666666657</c:v>
                </c:pt>
                <c:pt idx="1891">
                  <c:v>63.736111111111121</c:v>
                </c:pt>
                <c:pt idx="1892">
                  <c:v>63.743055555555557</c:v>
                </c:pt>
                <c:pt idx="1893">
                  <c:v>63.75</c:v>
                </c:pt>
                <c:pt idx="1894">
                  <c:v>63.756944444444436</c:v>
                </c:pt>
                <c:pt idx="1895">
                  <c:v>63.763888888888893</c:v>
                </c:pt>
                <c:pt idx="1896">
                  <c:v>63.770833333333336</c:v>
                </c:pt>
                <c:pt idx="1897">
                  <c:v>63.777777777777779</c:v>
                </c:pt>
                <c:pt idx="1898">
                  <c:v>63.784722222222221</c:v>
                </c:pt>
                <c:pt idx="1899">
                  <c:v>63.79166666666665</c:v>
                </c:pt>
                <c:pt idx="1900">
                  <c:v>63.798611111111121</c:v>
                </c:pt>
                <c:pt idx="1901">
                  <c:v>63.805555555555557</c:v>
                </c:pt>
                <c:pt idx="1902">
                  <c:v>63.8125</c:v>
                </c:pt>
                <c:pt idx="1903">
                  <c:v>63.819444444444429</c:v>
                </c:pt>
                <c:pt idx="1904">
                  <c:v>63.826388888888893</c:v>
                </c:pt>
                <c:pt idx="1905">
                  <c:v>63.833333333333336</c:v>
                </c:pt>
                <c:pt idx="1906">
                  <c:v>63.840277777777771</c:v>
                </c:pt>
                <c:pt idx="1907">
                  <c:v>63.847222222222214</c:v>
                </c:pt>
                <c:pt idx="1908">
                  <c:v>63.854166666666643</c:v>
                </c:pt>
                <c:pt idx="1909">
                  <c:v>63.861111111111114</c:v>
                </c:pt>
                <c:pt idx="1910">
                  <c:v>63.868055555555557</c:v>
                </c:pt>
                <c:pt idx="1911">
                  <c:v>63.875</c:v>
                </c:pt>
                <c:pt idx="1912">
                  <c:v>63.881944444444429</c:v>
                </c:pt>
                <c:pt idx="1913">
                  <c:v>63.888888888888886</c:v>
                </c:pt>
                <c:pt idx="1914">
                  <c:v>63.895833333333336</c:v>
                </c:pt>
                <c:pt idx="1915">
                  <c:v>63.902777777777779</c:v>
                </c:pt>
                <c:pt idx="1916">
                  <c:v>63.909722222222221</c:v>
                </c:pt>
                <c:pt idx="1917">
                  <c:v>63.916666666666643</c:v>
                </c:pt>
                <c:pt idx="1918">
                  <c:v>63.923611111111114</c:v>
                </c:pt>
                <c:pt idx="1919">
                  <c:v>63.930555555555557</c:v>
                </c:pt>
                <c:pt idx="1920">
                  <c:v>63.9375</c:v>
                </c:pt>
                <c:pt idx="1921">
                  <c:v>63.944444444444429</c:v>
                </c:pt>
                <c:pt idx="1922">
                  <c:v>63.951388888888886</c:v>
                </c:pt>
                <c:pt idx="1923">
                  <c:v>63.958333333333336</c:v>
                </c:pt>
                <c:pt idx="1924">
                  <c:v>63.965277777777779</c:v>
                </c:pt>
                <c:pt idx="1925">
                  <c:v>63.972222222222221</c:v>
                </c:pt>
                <c:pt idx="1926">
                  <c:v>63.97916666666665</c:v>
                </c:pt>
                <c:pt idx="1927">
                  <c:v>63.986111111111114</c:v>
                </c:pt>
                <c:pt idx="1928">
                  <c:v>63.993055555555557</c:v>
                </c:pt>
                <c:pt idx="1929">
                  <c:v>64</c:v>
                </c:pt>
                <c:pt idx="1930">
                  <c:v>64.006944444444443</c:v>
                </c:pt>
                <c:pt idx="1931">
                  <c:v>64.013888888888872</c:v>
                </c:pt>
                <c:pt idx="1932">
                  <c:v>64.020833333333314</c:v>
                </c:pt>
                <c:pt idx="1933">
                  <c:v>64.027777777777757</c:v>
                </c:pt>
                <c:pt idx="1934">
                  <c:v>64.034722222222229</c:v>
                </c:pt>
                <c:pt idx="1935">
                  <c:v>64.041666666666686</c:v>
                </c:pt>
                <c:pt idx="1936">
                  <c:v>64.048611111111114</c:v>
                </c:pt>
                <c:pt idx="1937">
                  <c:v>64.055555555555543</c:v>
                </c:pt>
                <c:pt idx="1938">
                  <c:v>64.0625</c:v>
                </c:pt>
                <c:pt idx="1939">
                  <c:v>64.069444444444443</c:v>
                </c:pt>
                <c:pt idx="1940">
                  <c:v>64.076388888888857</c:v>
                </c:pt>
                <c:pt idx="1941">
                  <c:v>64.083333333333314</c:v>
                </c:pt>
                <c:pt idx="1942">
                  <c:v>64.090277777777771</c:v>
                </c:pt>
                <c:pt idx="1943">
                  <c:v>64.097222222222243</c:v>
                </c:pt>
                <c:pt idx="1944">
                  <c:v>64.104166666666671</c:v>
                </c:pt>
                <c:pt idx="1945">
                  <c:v>64.111111111111114</c:v>
                </c:pt>
                <c:pt idx="1946">
                  <c:v>64.118055555555543</c:v>
                </c:pt>
                <c:pt idx="1947">
                  <c:v>64.124999999999986</c:v>
                </c:pt>
                <c:pt idx="1948">
                  <c:v>64.131944444444443</c:v>
                </c:pt>
                <c:pt idx="1949">
                  <c:v>64.138888888888857</c:v>
                </c:pt>
                <c:pt idx="1950">
                  <c:v>64.145833333333314</c:v>
                </c:pt>
                <c:pt idx="1951">
                  <c:v>64.152777777777743</c:v>
                </c:pt>
                <c:pt idx="1952">
                  <c:v>64.159722222222214</c:v>
                </c:pt>
                <c:pt idx="1953">
                  <c:v>64.166666666666671</c:v>
                </c:pt>
                <c:pt idx="1954">
                  <c:v>64.1736111111111</c:v>
                </c:pt>
                <c:pt idx="1955">
                  <c:v>64.180555555555543</c:v>
                </c:pt>
                <c:pt idx="1956">
                  <c:v>64.1875</c:v>
                </c:pt>
                <c:pt idx="1957">
                  <c:v>64.194444444444443</c:v>
                </c:pt>
                <c:pt idx="1958">
                  <c:v>64.201388888888872</c:v>
                </c:pt>
                <c:pt idx="1959">
                  <c:v>64.208333333333314</c:v>
                </c:pt>
                <c:pt idx="1960">
                  <c:v>64.215277777777771</c:v>
                </c:pt>
                <c:pt idx="1961">
                  <c:v>64.222222222222229</c:v>
                </c:pt>
                <c:pt idx="1962">
                  <c:v>64.229166666666671</c:v>
                </c:pt>
                <c:pt idx="1963">
                  <c:v>64.236111111111114</c:v>
                </c:pt>
                <c:pt idx="1964">
                  <c:v>64.243055555555557</c:v>
                </c:pt>
                <c:pt idx="1965">
                  <c:v>64.25</c:v>
                </c:pt>
                <c:pt idx="1966">
                  <c:v>64.256944444444443</c:v>
                </c:pt>
                <c:pt idx="1967">
                  <c:v>64.263888888888872</c:v>
                </c:pt>
                <c:pt idx="1968">
                  <c:v>64.270833333333314</c:v>
                </c:pt>
                <c:pt idx="1969">
                  <c:v>64.277777777777757</c:v>
                </c:pt>
                <c:pt idx="1970">
                  <c:v>64.284722222222229</c:v>
                </c:pt>
                <c:pt idx="1971">
                  <c:v>64.291666666666686</c:v>
                </c:pt>
                <c:pt idx="1972">
                  <c:v>64.298611111111114</c:v>
                </c:pt>
                <c:pt idx="1973">
                  <c:v>64.305555555555543</c:v>
                </c:pt>
                <c:pt idx="1974">
                  <c:v>64.3125</c:v>
                </c:pt>
                <c:pt idx="1975">
                  <c:v>64.319444444444443</c:v>
                </c:pt>
                <c:pt idx="1976">
                  <c:v>64.326388888888857</c:v>
                </c:pt>
                <c:pt idx="1977">
                  <c:v>64.333333333333314</c:v>
                </c:pt>
                <c:pt idx="1978">
                  <c:v>64.340277777777771</c:v>
                </c:pt>
                <c:pt idx="1979">
                  <c:v>64.347222222222243</c:v>
                </c:pt>
                <c:pt idx="1980">
                  <c:v>64.354166666666671</c:v>
                </c:pt>
                <c:pt idx="1981">
                  <c:v>64.361111111111114</c:v>
                </c:pt>
                <c:pt idx="1982">
                  <c:v>64.368055555555543</c:v>
                </c:pt>
                <c:pt idx="1983">
                  <c:v>64.374999999999986</c:v>
                </c:pt>
                <c:pt idx="1984">
                  <c:v>64.381944444444443</c:v>
                </c:pt>
                <c:pt idx="1985">
                  <c:v>64.388888888888857</c:v>
                </c:pt>
                <c:pt idx="1986">
                  <c:v>64.395833333333314</c:v>
                </c:pt>
                <c:pt idx="1987">
                  <c:v>64.402777777777757</c:v>
                </c:pt>
                <c:pt idx="1988">
                  <c:v>64.409722222222229</c:v>
                </c:pt>
                <c:pt idx="1989">
                  <c:v>64.416666666666686</c:v>
                </c:pt>
                <c:pt idx="1990">
                  <c:v>64.423611111111114</c:v>
                </c:pt>
                <c:pt idx="1991">
                  <c:v>64.430555555555557</c:v>
                </c:pt>
                <c:pt idx="1992">
                  <c:v>64.437500000000014</c:v>
                </c:pt>
                <c:pt idx="1993">
                  <c:v>64.444444444444457</c:v>
                </c:pt>
                <c:pt idx="1994">
                  <c:v>64.451388888888872</c:v>
                </c:pt>
                <c:pt idx="1995">
                  <c:v>64.458333333333314</c:v>
                </c:pt>
                <c:pt idx="1996">
                  <c:v>64.465277777777771</c:v>
                </c:pt>
                <c:pt idx="1997">
                  <c:v>64.472222222222229</c:v>
                </c:pt>
                <c:pt idx="1998">
                  <c:v>64.479166666666671</c:v>
                </c:pt>
                <c:pt idx="1999">
                  <c:v>64.486111111111114</c:v>
                </c:pt>
                <c:pt idx="2000">
                  <c:v>64.493055555555557</c:v>
                </c:pt>
                <c:pt idx="2001">
                  <c:v>64.5</c:v>
                </c:pt>
                <c:pt idx="2002">
                  <c:v>64.506944444444443</c:v>
                </c:pt>
                <c:pt idx="2003">
                  <c:v>64.513888888888872</c:v>
                </c:pt>
                <c:pt idx="2004">
                  <c:v>64.520833333333314</c:v>
                </c:pt>
                <c:pt idx="2005">
                  <c:v>64.527777777777757</c:v>
                </c:pt>
                <c:pt idx="2006">
                  <c:v>64.534722222222229</c:v>
                </c:pt>
                <c:pt idx="2007">
                  <c:v>64.541666666666686</c:v>
                </c:pt>
                <c:pt idx="2008">
                  <c:v>64.548611111111114</c:v>
                </c:pt>
                <c:pt idx="2009">
                  <c:v>64.555555555555543</c:v>
                </c:pt>
                <c:pt idx="2010">
                  <c:v>64.5625</c:v>
                </c:pt>
                <c:pt idx="2011">
                  <c:v>64.569444444444443</c:v>
                </c:pt>
                <c:pt idx="2012">
                  <c:v>64.576388888888857</c:v>
                </c:pt>
                <c:pt idx="2013">
                  <c:v>64.583333333333314</c:v>
                </c:pt>
                <c:pt idx="2014">
                  <c:v>64.590277777777771</c:v>
                </c:pt>
                <c:pt idx="2015">
                  <c:v>64.597222222222243</c:v>
                </c:pt>
                <c:pt idx="2016">
                  <c:v>64.604166666666671</c:v>
                </c:pt>
                <c:pt idx="2017">
                  <c:v>64.611111111111114</c:v>
                </c:pt>
                <c:pt idx="2018">
                  <c:v>64.618055555555543</c:v>
                </c:pt>
                <c:pt idx="2019">
                  <c:v>64.624999999999986</c:v>
                </c:pt>
                <c:pt idx="2020">
                  <c:v>64.631944444444443</c:v>
                </c:pt>
                <c:pt idx="2021">
                  <c:v>64.638888888888857</c:v>
                </c:pt>
                <c:pt idx="2022">
                  <c:v>64.645833333333314</c:v>
                </c:pt>
                <c:pt idx="2023">
                  <c:v>64.652777777777743</c:v>
                </c:pt>
                <c:pt idx="2024">
                  <c:v>64.659722222222214</c:v>
                </c:pt>
                <c:pt idx="2025">
                  <c:v>64.666666666666671</c:v>
                </c:pt>
                <c:pt idx="2026">
                  <c:v>64.6736111111111</c:v>
                </c:pt>
                <c:pt idx="2027">
                  <c:v>64.680555555555543</c:v>
                </c:pt>
                <c:pt idx="2028">
                  <c:v>64.6875</c:v>
                </c:pt>
                <c:pt idx="2029">
                  <c:v>64.694444444444443</c:v>
                </c:pt>
                <c:pt idx="2030">
                  <c:v>64.701388888888872</c:v>
                </c:pt>
                <c:pt idx="2031">
                  <c:v>64.708333333333314</c:v>
                </c:pt>
                <c:pt idx="2032">
                  <c:v>64.715277777777771</c:v>
                </c:pt>
                <c:pt idx="2033">
                  <c:v>64.722222222222229</c:v>
                </c:pt>
                <c:pt idx="2034">
                  <c:v>64.729166666666671</c:v>
                </c:pt>
                <c:pt idx="2035">
                  <c:v>64.736111111111114</c:v>
                </c:pt>
                <c:pt idx="2036">
                  <c:v>64.743055555555557</c:v>
                </c:pt>
                <c:pt idx="2037">
                  <c:v>64.75</c:v>
                </c:pt>
                <c:pt idx="2038">
                  <c:v>64.756944444444443</c:v>
                </c:pt>
                <c:pt idx="2039">
                  <c:v>64.763888888888872</c:v>
                </c:pt>
                <c:pt idx="2040">
                  <c:v>64.770833333333314</c:v>
                </c:pt>
                <c:pt idx="2041">
                  <c:v>64.777777777777757</c:v>
                </c:pt>
                <c:pt idx="2042">
                  <c:v>64.784722222222229</c:v>
                </c:pt>
                <c:pt idx="2043">
                  <c:v>64.791666666666686</c:v>
                </c:pt>
                <c:pt idx="2044">
                  <c:v>64.798611111111114</c:v>
                </c:pt>
                <c:pt idx="2045">
                  <c:v>64.805555555555543</c:v>
                </c:pt>
                <c:pt idx="2046">
                  <c:v>64.8125</c:v>
                </c:pt>
                <c:pt idx="2047">
                  <c:v>64.819444444444443</c:v>
                </c:pt>
                <c:pt idx="2048">
                  <c:v>64.826388888888857</c:v>
                </c:pt>
                <c:pt idx="2049">
                  <c:v>64.833333333333314</c:v>
                </c:pt>
                <c:pt idx="2050">
                  <c:v>64.840277777777771</c:v>
                </c:pt>
                <c:pt idx="2051">
                  <c:v>64.847222222222243</c:v>
                </c:pt>
                <c:pt idx="2052">
                  <c:v>64.854166666666671</c:v>
                </c:pt>
                <c:pt idx="2053">
                  <c:v>64.861111111111114</c:v>
                </c:pt>
                <c:pt idx="2054">
                  <c:v>64.868055555555543</c:v>
                </c:pt>
                <c:pt idx="2055">
                  <c:v>64.874999999999986</c:v>
                </c:pt>
                <c:pt idx="2056">
                  <c:v>64.881944444444443</c:v>
                </c:pt>
                <c:pt idx="2057">
                  <c:v>64.888888888888857</c:v>
                </c:pt>
                <c:pt idx="2058">
                  <c:v>64.895833333333314</c:v>
                </c:pt>
                <c:pt idx="2059">
                  <c:v>64.902777777777757</c:v>
                </c:pt>
                <c:pt idx="2060">
                  <c:v>64.909722222222229</c:v>
                </c:pt>
                <c:pt idx="2061">
                  <c:v>64.916666666666686</c:v>
                </c:pt>
                <c:pt idx="2062">
                  <c:v>64.923611111111114</c:v>
                </c:pt>
                <c:pt idx="2063">
                  <c:v>64.930555555555557</c:v>
                </c:pt>
                <c:pt idx="2064">
                  <c:v>64.937500000000014</c:v>
                </c:pt>
                <c:pt idx="2065">
                  <c:v>64.944444444444457</c:v>
                </c:pt>
                <c:pt idx="2066">
                  <c:v>64.951388888888872</c:v>
                </c:pt>
                <c:pt idx="2067">
                  <c:v>64.958333333333314</c:v>
                </c:pt>
                <c:pt idx="2068">
                  <c:v>64.965277777777771</c:v>
                </c:pt>
                <c:pt idx="2069">
                  <c:v>64.972222222222229</c:v>
                </c:pt>
                <c:pt idx="2070">
                  <c:v>64.979166666666671</c:v>
                </c:pt>
                <c:pt idx="2071">
                  <c:v>64.986111111111114</c:v>
                </c:pt>
                <c:pt idx="2072">
                  <c:v>64.993055555555557</c:v>
                </c:pt>
                <c:pt idx="2073">
                  <c:v>65</c:v>
                </c:pt>
                <c:pt idx="2074">
                  <c:v>65.006944444444443</c:v>
                </c:pt>
                <c:pt idx="2075">
                  <c:v>65.013888888888872</c:v>
                </c:pt>
                <c:pt idx="2076">
                  <c:v>65.020833333333314</c:v>
                </c:pt>
                <c:pt idx="2077">
                  <c:v>65.027777777777757</c:v>
                </c:pt>
                <c:pt idx="2078">
                  <c:v>65.034722222222229</c:v>
                </c:pt>
                <c:pt idx="2079">
                  <c:v>65.041666666666686</c:v>
                </c:pt>
                <c:pt idx="2080">
                  <c:v>65.048611111111114</c:v>
                </c:pt>
                <c:pt idx="2081">
                  <c:v>65.055555555555543</c:v>
                </c:pt>
                <c:pt idx="2082">
                  <c:v>65.0625</c:v>
                </c:pt>
                <c:pt idx="2083">
                  <c:v>65.069444444444443</c:v>
                </c:pt>
                <c:pt idx="2084">
                  <c:v>65.076388888888857</c:v>
                </c:pt>
                <c:pt idx="2085">
                  <c:v>65.083333333333314</c:v>
                </c:pt>
                <c:pt idx="2086">
                  <c:v>65.090277777777771</c:v>
                </c:pt>
                <c:pt idx="2087">
                  <c:v>65.097222222222243</c:v>
                </c:pt>
                <c:pt idx="2088">
                  <c:v>65.104166666666671</c:v>
                </c:pt>
                <c:pt idx="2089">
                  <c:v>65.111111111111114</c:v>
                </c:pt>
                <c:pt idx="2090">
                  <c:v>65.118055555555543</c:v>
                </c:pt>
                <c:pt idx="2091">
                  <c:v>65.124999999999986</c:v>
                </c:pt>
                <c:pt idx="2092">
                  <c:v>65.131944444444443</c:v>
                </c:pt>
                <c:pt idx="2093">
                  <c:v>65.138888888888857</c:v>
                </c:pt>
                <c:pt idx="2094">
                  <c:v>65.145833333333314</c:v>
                </c:pt>
                <c:pt idx="2095">
                  <c:v>65.152777777777743</c:v>
                </c:pt>
                <c:pt idx="2096">
                  <c:v>65.159722222222214</c:v>
                </c:pt>
                <c:pt idx="2097">
                  <c:v>65.166666666666671</c:v>
                </c:pt>
                <c:pt idx="2098">
                  <c:v>65.1736111111111</c:v>
                </c:pt>
                <c:pt idx="2099">
                  <c:v>65.180555555555543</c:v>
                </c:pt>
                <c:pt idx="2100">
                  <c:v>65.1875</c:v>
                </c:pt>
                <c:pt idx="2101">
                  <c:v>65.194444444444443</c:v>
                </c:pt>
                <c:pt idx="2102">
                  <c:v>65.201388888888872</c:v>
                </c:pt>
                <c:pt idx="2103">
                  <c:v>65.208333333333314</c:v>
                </c:pt>
                <c:pt idx="2104">
                  <c:v>65.215277777777771</c:v>
                </c:pt>
                <c:pt idx="2105">
                  <c:v>65.222222222222229</c:v>
                </c:pt>
                <c:pt idx="2106">
                  <c:v>65.229166666666671</c:v>
                </c:pt>
                <c:pt idx="2107">
                  <c:v>65.236111111111114</c:v>
                </c:pt>
                <c:pt idx="2108">
                  <c:v>65.243055555555557</c:v>
                </c:pt>
                <c:pt idx="2109">
                  <c:v>65.25</c:v>
                </c:pt>
                <c:pt idx="2110">
                  <c:v>65.256944444444443</c:v>
                </c:pt>
                <c:pt idx="2111">
                  <c:v>65.263888888888872</c:v>
                </c:pt>
                <c:pt idx="2112">
                  <c:v>65.270833333333314</c:v>
                </c:pt>
                <c:pt idx="2113">
                  <c:v>65.277777777777757</c:v>
                </c:pt>
                <c:pt idx="2114">
                  <c:v>65.284722222222229</c:v>
                </c:pt>
                <c:pt idx="2115">
                  <c:v>65.291666666666686</c:v>
                </c:pt>
                <c:pt idx="2116">
                  <c:v>65.298611111111114</c:v>
                </c:pt>
                <c:pt idx="2117">
                  <c:v>65.305555555555543</c:v>
                </c:pt>
                <c:pt idx="2118">
                  <c:v>65.3125</c:v>
                </c:pt>
                <c:pt idx="2119">
                  <c:v>65.319444444444443</c:v>
                </c:pt>
                <c:pt idx="2120">
                  <c:v>65.326388888888857</c:v>
                </c:pt>
                <c:pt idx="2121">
                  <c:v>65.333333333333314</c:v>
                </c:pt>
                <c:pt idx="2122">
                  <c:v>65.340277777777771</c:v>
                </c:pt>
                <c:pt idx="2123">
                  <c:v>65.347222222222243</c:v>
                </c:pt>
                <c:pt idx="2124">
                  <c:v>65.354166666666671</c:v>
                </c:pt>
                <c:pt idx="2125">
                  <c:v>65.361111111111114</c:v>
                </c:pt>
                <c:pt idx="2126">
                  <c:v>65.368055555555543</c:v>
                </c:pt>
                <c:pt idx="2127">
                  <c:v>65.374999999999986</c:v>
                </c:pt>
                <c:pt idx="2128">
                  <c:v>65.381944444444443</c:v>
                </c:pt>
                <c:pt idx="2129">
                  <c:v>65.388888888888857</c:v>
                </c:pt>
                <c:pt idx="2130">
                  <c:v>65.395833333333314</c:v>
                </c:pt>
                <c:pt idx="2131">
                  <c:v>65.402777777777757</c:v>
                </c:pt>
                <c:pt idx="2132">
                  <c:v>65.409722222222229</c:v>
                </c:pt>
                <c:pt idx="2133">
                  <c:v>65.416666666666686</c:v>
                </c:pt>
                <c:pt idx="2134">
                  <c:v>65.423611111111114</c:v>
                </c:pt>
                <c:pt idx="2135">
                  <c:v>65.430555555555557</c:v>
                </c:pt>
                <c:pt idx="2136">
                  <c:v>65.437500000000014</c:v>
                </c:pt>
                <c:pt idx="2137">
                  <c:v>65.444444444444457</c:v>
                </c:pt>
                <c:pt idx="2138">
                  <c:v>65.451388888888872</c:v>
                </c:pt>
                <c:pt idx="2139">
                  <c:v>65.458333333333314</c:v>
                </c:pt>
                <c:pt idx="2140">
                  <c:v>65.465277777777771</c:v>
                </c:pt>
                <c:pt idx="2141">
                  <c:v>65.472222222222229</c:v>
                </c:pt>
                <c:pt idx="2142">
                  <c:v>65.479166666666671</c:v>
                </c:pt>
                <c:pt idx="2143">
                  <c:v>65.486111111111114</c:v>
                </c:pt>
                <c:pt idx="2144">
                  <c:v>65.493055555555557</c:v>
                </c:pt>
                <c:pt idx="2145">
                  <c:v>65.5</c:v>
                </c:pt>
                <c:pt idx="2146">
                  <c:v>65.506944444444443</c:v>
                </c:pt>
                <c:pt idx="2147">
                  <c:v>65.513888888888872</c:v>
                </c:pt>
                <c:pt idx="2148">
                  <c:v>65.520833333333314</c:v>
                </c:pt>
                <c:pt idx="2149">
                  <c:v>65.527777777777757</c:v>
                </c:pt>
                <c:pt idx="2150">
                  <c:v>65.534722222222229</c:v>
                </c:pt>
                <c:pt idx="2151">
                  <c:v>65.541666666666686</c:v>
                </c:pt>
                <c:pt idx="2152">
                  <c:v>65.548611111111114</c:v>
                </c:pt>
                <c:pt idx="2153">
                  <c:v>65.555555555555543</c:v>
                </c:pt>
                <c:pt idx="2154">
                  <c:v>65.5625</c:v>
                </c:pt>
                <c:pt idx="2155">
                  <c:v>65.569444444444443</c:v>
                </c:pt>
                <c:pt idx="2156">
                  <c:v>65.576388888888857</c:v>
                </c:pt>
                <c:pt idx="2157">
                  <c:v>65.583333333333314</c:v>
                </c:pt>
                <c:pt idx="2158">
                  <c:v>65.590277777777771</c:v>
                </c:pt>
                <c:pt idx="2159">
                  <c:v>65.597222222222243</c:v>
                </c:pt>
                <c:pt idx="2160">
                  <c:v>65.604166666666671</c:v>
                </c:pt>
                <c:pt idx="2161">
                  <c:v>65.611111111111114</c:v>
                </c:pt>
                <c:pt idx="2162">
                  <c:v>65.618055555555543</c:v>
                </c:pt>
                <c:pt idx="2163">
                  <c:v>65.624999999999986</c:v>
                </c:pt>
                <c:pt idx="2164">
                  <c:v>65.631944444444443</c:v>
                </c:pt>
                <c:pt idx="2165">
                  <c:v>65.638888888888857</c:v>
                </c:pt>
                <c:pt idx="2166">
                  <c:v>65.645833333333314</c:v>
                </c:pt>
                <c:pt idx="2167">
                  <c:v>65.652777777777743</c:v>
                </c:pt>
                <c:pt idx="2168">
                  <c:v>65.659722222222214</c:v>
                </c:pt>
                <c:pt idx="2169">
                  <c:v>65.666666666666671</c:v>
                </c:pt>
                <c:pt idx="2170">
                  <c:v>65.6736111111111</c:v>
                </c:pt>
                <c:pt idx="2171">
                  <c:v>65.680555555555543</c:v>
                </c:pt>
                <c:pt idx="2172">
                  <c:v>65.6875</c:v>
                </c:pt>
                <c:pt idx="2173">
                  <c:v>65.694444444444443</c:v>
                </c:pt>
                <c:pt idx="2174">
                  <c:v>65.701388888888872</c:v>
                </c:pt>
                <c:pt idx="2175">
                  <c:v>65.708333333333314</c:v>
                </c:pt>
                <c:pt idx="2176">
                  <c:v>65.715277777777771</c:v>
                </c:pt>
                <c:pt idx="2177">
                  <c:v>65.722222222222229</c:v>
                </c:pt>
                <c:pt idx="2178">
                  <c:v>65.729166666666671</c:v>
                </c:pt>
                <c:pt idx="2179">
                  <c:v>65.736111111111114</c:v>
                </c:pt>
                <c:pt idx="2180">
                  <c:v>65.743055555555557</c:v>
                </c:pt>
                <c:pt idx="2181">
                  <c:v>65.75</c:v>
                </c:pt>
                <c:pt idx="2182">
                  <c:v>65.756944444444443</c:v>
                </c:pt>
                <c:pt idx="2183">
                  <c:v>65.763888888888872</c:v>
                </c:pt>
                <c:pt idx="2184">
                  <c:v>65.770833333333314</c:v>
                </c:pt>
                <c:pt idx="2185">
                  <c:v>65.777777777777757</c:v>
                </c:pt>
                <c:pt idx="2186">
                  <c:v>65.784722222222229</c:v>
                </c:pt>
                <c:pt idx="2187">
                  <c:v>65.791666666666686</c:v>
                </c:pt>
                <c:pt idx="2188">
                  <c:v>65.798611111111114</c:v>
                </c:pt>
                <c:pt idx="2189">
                  <c:v>65.805555555555543</c:v>
                </c:pt>
                <c:pt idx="2190">
                  <c:v>65.8125</c:v>
                </c:pt>
                <c:pt idx="2191">
                  <c:v>65.819444444444443</c:v>
                </c:pt>
                <c:pt idx="2192">
                  <c:v>65.826388888888857</c:v>
                </c:pt>
                <c:pt idx="2193">
                  <c:v>65.833333333333314</c:v>
                </c:pt>
                <c:pt idx="2194">
                  <c:v>65.840277777777771</c:v>
                </c:pt>
                <c:pt idx="2195">
                  <c:v>65.847222222222243</c:v>
                </c:pt>
                <c:pt idx="2196">
                  <c:v>65.854166666666671</c:v>
                </c:pt>
                <c:pt idx="2197">
                  <c:v>65.861111111111114</c:v>
                </c:pt>
                <c:pt idx="2198">
                  <c:v>65.868055555555543</c:v>
                </c:pt>
                <c:pt idx="2199">
                  <c:v>65.874999999999986</c:v>
                </c:pt>
                <c:pt idx="2200">
                  <c:v>65.881944444444443</c:v>
                </c:pt>
                <c:pt idx="2201">
                  <c:v>65.888888888888857</c:v>
                </c:pt>
                <c:pt idx="2202">
                  <c:v>65.895833333333314</c:v>
                </c:pt>
                <c:pt idx="2203">
                  <c:v>65.902777777777757</c:v>
                </c:pt>
                <c:pt idx="2204">
                  <c:v>65.909722222222229</c:v>
                </c:pt>
                <c:pt idx="2205">
                  <c:v>65.916666666666686</c:v>
                </c:pt>
                <c:pt idx="2206">
                  <c:v>65.923611111111114</c:v>
                </c:pt>
                <c:pt idx="2207">
                  <c:v>65.930555555555557</c:v>
                </c:pt>
                <c:pt idx="2208">
                  <c:v>65.937500000000014</c:v>
                </c:pt>
                <c:pt idx="2209">
                  <c:v>65.944444444444457</c:v>
                </c:pt>
                <c:pt idx="2210">
                  <c:v>65.951388888888872</c:v>
                </c:pt>
                <c:pt idx="2211">
                  <c:v>65.958333333333314</c:v>
                </c:pt>
                <c:pt idx="2212">
                  <c:v>65.965277777777771</c:v>
                </c:pt>
                <c:pt idx="2213">
                  <c:v>65.972222222222229</c:v>
                </c:pt>
                <c:pt idx="2214">
                  <c:v>65.979166666666671</c:v>
                </c:pt>
                <c:pt idx="2215">
                  <c:v>65.986111111111114</c:v>
                </c:pt>
                <c:pt idx="2216">
                  <c:v>65.993055555555557</c:v>
                </c:pt>
                <c:pt idx="2217">
                  <c:v>66</c:v>
                </c:pt>
                <c:pt idx="2218">
                  <c:v>66.006944444444443</c:v>
                </c:pt>
                <c:pt idx="2219">
                  <c:v>66.013888888888872</c:v>
                </c:pt>
                <c:pt idx="2220">
                  <c:v>66.020833333333314</c:v>
                </c:pt>
                <c:pt idx="2221">
                  <c:v>66.027777777777757</c:v>
                </c:pt>
                <c:pt idx="2222">
                  <c:v>66.034722222222229</c:v>
                </c:pt>
                <c:pt idx="2223">
                  <c:v>66.041666666666686</c:v>
                </c:pt>
                <c:pt idx="2224">
                  <c:v>66.048611111111114</c:v>
                </c:pt>
                <c:pt idx="2225">
                  <c:v>66.055555555555543</c:v>
                </c:pt>
                <c:pt idx="2226">
                  <c:v>66.0625</c:v>
                </c:pt>
                <c:pt idx="2227">
                  <c:v>66.069444444444443</c:v>
                </c:pt>
                <c:pt idx="2228">
                  <c:v>66.076388888888857</c:v>
                </c:pt>
                <c:pt idx="2229">
                  <c:v>66.083333333333314</c:v>
                </c:pt>
                <c:pt idx="2230">
                  <c:v>66.090277777777771</c:v>
                </c:pt>
                <c:pt idx="2231">
                  <c:v>66.097222222222243</c:v>
                </c:pt>
                <c:pt idx="2232">
                  <c:v>66.104166666666671</c:v>
                </c:pt>
                <c:pt idx="2233">
                  <c:v>66.111111111111114</c:v>
                </c:pt>
                <c:pt idx="2234">
                  <c:v>66.118055555555543</c:v>
                </c:pt>
                <c:pt idx="2235">
                  <c:v>66.124999999999986</c:v>
                </c:pt>
                <c:pt idx="2236">
                  <c:v>66.131944444444443</c:v>
                </c:pt>
                <c:pt idx="2237">
                  <c:v>66.138888888888857</c:v>
                </c:pt>
                <c:pt idx="2238">
                  <c:v>66.145833333333314</c:v>
                </c:pt>
                <c:pt idx="2239">
                  <c:v>66.152777777777743</c:v>
                </c:pt>
                <c:pt idx="2240">
                  <c:v>66.159722222222214</c:v>
                </c:pt>
                <c:pt idx="2241">
                  <c:v>66.166666666666671</c:v>
                </c:pt>
                <c:pt idx="2242">
                  <c:v>66.1736111111111</c:v>
                </c:pt>
                <c:pt idx="2243">
                  <c:v>66.180555555555543</c:v>
                </c:pt>
                <c:pt idx="2244">
                  <c:v>66.1875</c:v>
                </c:pt>
                <c:pt idx="2245">
                  <c:v>66.194444444444443</c:v>
                </c:pt>
                <c:pt idx="2246">
                  <c:v>66.201388888888872</c:v>
                </c:pt>
                <c:pt idx="2247">
                  <c:v>66.208333333333314</c:v>
                </c:pt>
                <c:pt idx="2248">
                  <c:v>66.215277777777771</c:v>
                </c:pt>
                <c:pt idx="2249">
                  <c:v>66.222222222222229</c:v>
                </c:pt>
                <c:pt idx="2250">
                  <c:v>66.229166666666671</c:v>
                </c:pt>
                <c:pt idx="2251">
                  <c:v>66.236111111111114</c:v>
                </c:pt>
                <c:pt idx="2252">
                  <c:v>66.243055555555557</c:v>
                </c:pt>
                <c:pt idx="2253">
                  <c:v>66.25</c:v>
                </c:pt>
                <c:pt idx="2254">
                  <c:v>66.256944444444443</c:v>
                </c:pt>
                <c:pt idx="2255">
                  <c:v>66.263888888888872</c:v>
                </c:pt>
                <c:pt idx="2256">
                  <c:v>66.270833333333314</c:v>
                </c:pt>
                <c:pt idx="2257">
                  <c:v>66.277777777777757</c:v>
                </c:pt>
                <c:pt idx="2258">
                  <c:v>66.284722222222229</c:v>
                </c:pt>
                <c:pt idx="2259">
                  <c:v>66.291666666666686</c:v>
                </c:pt>
                <c:pt idx="2260">
                  <c:v>66.298611111111114</c:v>
                </c:pt>
                <c:pt idx="2261">
                  <c:v>66.305555555555543</c:v>
                </c:pt>
                <c:pt idx="2262">
                  <c:v>66.3125</c:v>
                </c:pt>
                <c:pt idx="2263">
                  <c:v>66.319444444444443</c:v>
                </c:pt>
                <c:pt idx="2264">
                  <c:v>66.326388888888857</c:v>
                </c:pt>
                <c:pt idx="2265">
                  <c:v>66.333333333333314</c:v>
                </c:pt>
                <c:pt idx="2266">
                  <c:v>66.340277777777771</c:v>
                </c:pt>
                <c:pt idx="2267">
                  <c:v>66.347222222222243</c:v>
                </c:pt>
                <c:pt idx="2268">
                  <c:v>66.354166666666671</c:v>
                </c:pt>
                <c:pt idx="2269">
                  <c:v>66.361111111111114</c:v>
                </c:pt>
                <c:pt idx="2270">
                  <c:v>66.368055555555543</c:v>
                </c:pt>
                <c:pt idx="2271">
                  <c:v>66.374999999999986</c:v>
                </c:pt>
                <c:pt idx="2272">
                  <c:v>66.381944444444443</c:v>
                </c:pt>
                <c:pt idx="2273">
                  <c:v>66.388888888888857</c:v>
                </c:pt>
                <c:pt idx="2274">
                  <c:v>66.395833333333314</c:v>
                </c:pt>
                <c:pt idx="2275">
                  <c:v>66.402777777777757</c:v>
                </c:pt>
                <c:pt idx="2276">
                  <c:v>66.409722222222229</c:v>
                </c:pt>
                <c:pt idx="2277">
                  <c:v>66.416666666666686</c:v>
                </c:pt>
                <c:pt idx="2278">
                  <c:v>66.423611111111114</c:v>
                </c:pt>
                <c:pt idx="2279">
                  <c:v>66.430555555555557</c:v>
                </c:pt>
                <c:pt idx="2280">
                  <c:v>66.437500000000014</c:v>
                </c:pt>
                <c:pt idx="2281">
                  <c:v>66.444444444444457</c:v>
                </c:pt>
                <c:pt idx="2282">
                  <c:v>66.451388888888872</c:v>
                </c:pt>
                <c:pt idx="2283">
                  <c:v>66.458333333333314</c:v>
                </c:pt>
                <c:pt idx="2284">
                  <c:v>66.465277777777771</c:v>
                </c:pt>
                <c:pt idx="2285">
                  <c:v>66.472222222222229</c:v>
                </c:pt>
                <c:pt idx="2286">
                  <c:v>66.479166666666671</c:v>
                </c:pt>
                <c:pt idx="2287">
                  <c:v>66.486111111111114</c:v>
                </c:pt>
                <c:pt idx="2288">
                  <c:v>66.493055555555557</c:v>
                </c:pt>
                <c:pt idx="2289">
                  <c:v>66.5</c:v>
                </c:pt>
                <c:pt idx="2290">
                  <c:v>66.506944444444443</c:v>
                </c:pt>
                <c:pt idx="2291">
                  <c:v>66.513888888888872</c:v>
                </c:pt>
                <c:pt idx="2292">
                  <c:v>66.520833333333314</c:v>
                </c:pt>
                <c:pt idx="2293">
                  <c:v>66.527777777777757</c:v>
                </c:pt>
                <c:pt idx="2294">
                  <c:v>66.534722222222229</c:v>
                </c:pt>
                <c:pt idx="2295">
                  <c:v>66.541666666666686</c:v>
                </c:pt>
                <c:pt idx="2296">
                  <c:v>66.548611111111114</c:v>
                </c:pt>
                <c:pt idx="2297">
                  <c:v>66.555555555555543</c:v>
                </c:pt>
                <c:pt idx="2298">
                  <c:v>66.5625</c:v>
                </c:pt>
                <c:pt idx="2299">
                  <c:v>66.569444444444443</c:v>
                </c:pt>
                <c:pt idx="2300">
                  <c:v>66.576388888888857</c:v>
                </c:pt>
                <c:pt idx="2301">
                  <c:v>66.583333333333314</c:v>
                </c:pt>
                <c:pt idx="2302">
                  <c:v>66.590277777777771</c:v>
                </c:pt>
                <c:pt idx="2303">
                  <c:v>66.597222222222243</c:v>
                </c:pt>
                <c:pt idx="2304">
                  <c:v>66.604166666666671</c:v>
                </c:pt>
                <c:pt idx="2305">
                  <c:v>66.611111111111114</c:v>
                </c:pt>
                <c:pt idx="2306">
                  <c:v>66.618055555555543</c:v>
                </c:pt>
                <c:pt idx="2307">
                  <c:v>66.624999999999986</c:v>
                </c:pt>
                <c:pt idx="2308">
                  <c:v>66.631944444444443</c:v>
                </c:pt>
                <c:pt idx="2309">
                  <c:v>66.638888888888857</c:v>
                </c:pt>
                <c:pt idx="2310">
                  <c:v>66.645833333333314</c:v>
                </c:pt>
                <c:pt idx="2311">
                  <c:v>66.652777777777743</c:v>
                </c:pt>
                <c:pt idx="2312">
                  <c:v>66.659722222222214</c:v>
                </c:pt>
                <c:pt idx="2313">
                  <c:v>66.666666666666671</c:v>
                </c:pt>
                <c:pt idx="2314">
                  <c:v>66.6736111111111</c:v>
                </c:pt>
                <c:pt idx="2315">
                  <c:v>66.680555555555543</c:v>
                </c:pt>
                <c:pt idx="2316">
                  <c:v>66.6875</c:v>
                </c:pt>
                <c:pt idx="2317">
                  <c:v>66.694444444444443</c:v>
                </c:pt>
                <c:pt idx="2318">
                  <c:v>66.701388888888872</c:v>
                </c:pt>
                <c:pt idx="2319">
                  <c:v>66.708333333333314</c:v>
                </c:pt>
                <c:pt idx="2320">
                  <c:v>66.715277777777771</c:v>
                </c:pt>
                <c:pt idx="2321">
                  <c:v>66.722222222222229</c:v>
                </c:pt>
                <c:pt idx="2322">
                  <c:v>66.729166666666671</c:v>
                </c:pt>
                <c:pt idx="2323">
                  <c:v>66.736111111111114</c:v>
                </c:pt>
                <c:pt idx="2324">
                  <c:v>66.743055555555557</c:v>
                </c:pt>
                <c:pt idx="2325">
                  <c:v>66.75</c:v>
                </c:pt>
                <c:pt idx="2326">
                  <c:v>66.756944444444443</c:v>
                </c:pt>
                <c:pt idx="2327">
                  <c:v>66.763888888888872</c:v>
                </c:pt>
                <c:pt idx="2328">
                  <c:v>66.770833333333314</c:v>
                </c:pt>
                <c:pt idx="2329">
                  <c:v>66.777777777777757</c:v>
                </c:pt>
                <c:pt idx="2330">
                  <c:v>66.784722222222229</c:v>
                </c:pt>
                <c:pt idx="2331">
                  <c:v>66.791666666666686</c:v>
                </c:pt>
                <c:pt idx="2332">
                  <c:v>66.798611111111114</c:v>
                </c:pt>
                <c:pt idx="2333">
                  <c:v>66.805555555555543</c:v>
                </c:pt>
                <c:pt idx="2334">
                  <c:v>66.8125</c:v>
                </c:pt>
                <c:pt idx="2335">
                  <c:v>66.819444444444443</c:v>
                </c:pt>
                <c:pt idx="2336">
                  <c:v>66.826388888888857</c:v>
                </c:pt>
                <c:pt idx="2337">
                  <c:v>66.833333333333314</c:v>
                </c:pt>
                <c:pt idx="2338">
                  <c:v>66.840277777777771</c:v>
                </c:pt>
                <c:pt idx="2339">
                  <c:v>66.847222222222243</c:v>
                </c:pt>
                <c:pt idx="2340">
                  <c:v>66.854166666666671</c:v>
                </c:pt>
                <c:pt idx="2341">
                  <c:v>66.861111111111114</c:v>
                </c:pt>
                <c:pt idx="2342">
                  <c:v>66.868055555555543</c:v>
                </c:pt>
                <c:pt idx="2343">
                  <c:v>66.874999999999986</c:v>
                </c:pt>
                <c:pt idx="2344">
                  <c:v>66.881944444444443</c:v>
                </c:pt>
                <c:pt idx="2345">
                  <c:v>66.888888888888857</c:v>
                </c:pt>
                <c:pt idx="2346">
                  <c:v>66.895833333333314</c:v>
                </c:pt>
                <c:pt idx="2347">
                  <c:v>66.902777777777757</c:v>
                </c:pt>
                <c:pt idx="2348">
                  <c:v>66.909722222222229</c:v>
                </c:pt>
                <c:pt idx="2349">
                  <c:v>66.916666666666686</c:v>
                </c:pt>
                <c:pt idx="2350">
                  <c:v>66.923611111111114</c:v>
                </c:pt>
                <c:pt idx="2351">
                  <c:v>66.930555555555557</c:v>
                </c:pt>
                <c:pt idx="2352">
                  <c:v>66.937500000000014</c:v>
                </c:pt>
                <c:pt idx="2353">
                  <c:v>66.944444444444457</c:v>
                </c:pt>
                <c:pt idx="2354">
                  <c:v>66.951388888888872</c:v>
                </c:pt>
                <c:pt idx="2355">
                  <c:v>66.958333333333314</c:v>
                </c:pt>
                <c:pt idx="2356">
                  <c:v>66.965277777777771</c:v>
                </c:pt>
                <c:pt idx="2357">
                  <c:v>66.972222222222229</c:v>
                </c:pt>
                <c:pt idx="2358">
                  <c:v>66.979166666666671</c:v>
                </c:pt>
                <c:pt idx="2359">
                  <c:v>66.986111111111114</c:v>
                </c:pt>
                <c:pt idx="2360">
                  <c:v>66.993055555555557</c:v>
                </c:pt>
                <c:pt idx="2361">
                  <c:v>67</c:v>
                </c:pt>
                <c:pt idx="2362">
                  <c:v>67.006944444444443</c:v>
                </c:pt>
                <c:pt idx="2363">
                  <c:v>67.013888888888872</c:v>
                </c:pt>
                <c:pt idx="2364">
                  <c:v>67.020833333333314</c:v>
                </c:pt>
                <c:pt idx="2365">
                  <c:v>67.027777777777757</c:v>
                </c:pt>
                <c:pt idx="2366">
                  <c:v>67.034722222222229</c:v>
                </c:pt>
                <c:pt idx="2367">
                  <c:v>67.041666666666686</c:v>
                </c:pt>
                <c:pt idx="2368">
                  <c:v>67.048611111111114</c:v>
                </c:pt>
                <c:pt idx="2369">
                  <c:v>67.055555555555543</c:v>
                </c:pt>
                <c:pt idx="2370">
                  <c:v>67.0625</c:v>
                </c:pt>
                <c:pt idx="2371">
                  <c:v>67.069444444444443</c:v>
                </c:pt>
                <c:pt idx="2372">
                  <c:v>67.076388888888857</c:v>
                </c:pt>
                <c:pt idx="2373">
                  <c:v>67.083333333333314</c:v>
                </c:pt>
                <c:pt idx="2374">
                  <c:v>67.090277777777771</c:v>
                </c:pt>
                <c:pt idx="2375">
                  <c:v>67.097222222222243</c:v>
                </c:pt>
                <c:pt idx="2376">
                  <c:v>67.104166666666671</c:v>
                </c:pt>
                <c:pt idx="2377">
                  <c:v>67.111111111111114</c:v>
                </c:pt>
                <c:pt idx="2378">
                  <c:v>67.118055555555543</c:v>
                </c:pt>
                <c:pt idx="2379">
                  <c:v>67.124999999999986</c:v>
                </c:pt>
                <c:pt idx="2380">
                  <c:v>67.131944444444443</c:v>
                </c:pt>
                <c:pt idx="2381">
                  <c:v>67.138888888888857</c:v>
                </c:pt>
                <c:pt idx="2382">
                  <c:v>67.145833333333314</c:v>
                </c:pt>
                <c:pt idx="2383">
                  <c:v>67.152777777777743</c:v>
                </c:pt>
                <c:pt idx="2384">
                  <c:v>67.159722222222214</c:v>
                </c:pt>
                <c:pt idx="2385">
                  <c:v>67.166666666666671</c:v>
                </c:pt>
                <c:pt idx="2386">
                  <c:v>67.1736111111111</c:v>
                </c:pt>
                <c:pt idx="2387">
                  <c:v>67.180555555555543</c:v>
                </c:pt>
                <c:pt idx="2388">
                  <c:v>67.1875</c:v>
                </c:pt>
                <c:pt idx="2389">
                  <c:v>67.194444444444443</c:v>
                </c:pt>
                <c:pt idx="2390">
                  <c:v>67.201388888888872</c:v>
                </c:pt>
                <c:pt idx="2391">
                  <c:v>67.208333333333314</c:v>
                </c:pt>
                <c:pt idx="2392">
                  <c:v>67.215277777777771</c:v>
                </c:pt>
                <c:pt idx="2393">
                  <c:v>67.222222222222229</c:v>
                </c:pt>
                <c:pt idx="2394">
                  <c:v>67.229166666666671</c:v>
                </c:pt>
                <c:pt idx="2395">
                  <c:v>67.236111111111114</c:v>
                </c:pt>
                <c:pt idx="2396">
                  <c:v>67.243055555555557</c:v>
                </c:pt>
                <c:pt idx="2397">
                  <c:v>67.25</c:v>
                </c:pt>
                <c:pt idx="2398">
                  <c:v>67.256944444444443</c:v>
                </c:pt>
                <c:pt idx="2399">
                  <c:v>67.263888888888872</c:v>
                </c:pt>
                <c:pt idx="2400">
                  <c:v>67.270833333333314</c:v>
                </c:pt>
                <c:pt idx="2401">
                  <c:v>67.277777777777757</c:v>
                </c:pt>
                <c:pt idx="2402">
                  <c:v>67.284722222222229</c:v>
                </c:pt>
                <c:pt idx="2403">
                  <c:v>67.291666666666686</c:v>
                </c:pt>
                <c:pt idx="2404">
                  <c:v>67.298611111111114</c:v>
                </c:pt>
                <c:pt idx="2405">
                  <c:v>67.305555555555543</c:v>
                </c:pt>
                <c:pt idx="2406">
                  <c:v>67.3125</c:v>
                </c:pt>
                <c:pt idx="2407">
                  <c:v>67.319444444444443</c:v>
                </c:pt>
                <c:pt idx="2408">
                  <c:v>67.326388888888857</c:v>
                </c:pt>
                <c:pt idx="2409">
                  <c:v>67.333333333333314</c:v>
                </c:pt>
                <c:pt idx="2410">
                  <c:v>67.340277777777771</c:v>
                </c:pt>
                <c:pt idx="2411">
                  <c:v>67.347222222222243</c:v>
                </c:pt>
                <c:pt idx="2412">
                  <c:v>67.354166666666671</c:v>
                </c:pt>
                <c:pt idx="2413">
                  <c:v>67.361111111111114</c:v>
                </c:pt>
                <c:pt idx="2414">
                  <c:v>67.368055555555543</c:v>
                </c:pt>
                <c:pt idx="2415">
                  <c:v>67.374999999999986</c:v>
                </c:pt>
                <c:pt idx="2416">
                  <c:v>67.381944444444443</c:v>
                </c:pt>
                <c:pt idx="2417">
                  <c:v>67.388888888888857</c:v>
                </c:pt>
                <c:pt idx="2418">
                  <c:v>67.395833333333314</c:v>
                </c:pt>
                <c:pt idx="2419">
                  <c:v>67.402777777777757</c:v>
                </c:pt>
                <c:pt idx="2420">
                  <c:v>67.409722222222229</c:v>
                </c:pt>
                <c:pt idx="2421">
                  <c:v>67.416666666666686</c:v>
                </c:pt>
                <c:pt idx="2422">
                  <c:v>67.423611111111114</c:v>
                </c:pt>
                <c:pt idx="2423">
                  <c:v>67.430555555555557</c:v>
                </c:pt>
                <c:pt idx="2424">
                  <c:v>67.437500000000014</c:v>
                </c:pt>
                <c:pt idx="2425">
                  <c:v>67.444444444444457</c:v>
                </c:pt>
                <c:pt idx="2426">
                  <c:v>67.451388888888872</c:v>
                </c:pt>
                <c:pt idx="2427">
                  <c:v>67.458333333333314</c:v>
                </c:pt>
                <c:pt idx="2428">
                  <c:v>67.465277777777771</c:v>
                </c:pt>
                <c:pt idx="2429">
                  <c:v>67.472222222222229</c:v>
                </c:pt>
                <c:pt idx="2430">
                  <c:v>67.479166666666671</c:v>
                </c:pt>
                <c:pt idx="2431">
                  <c:v>67.486111111111114</c:v>
                </c:pt>
                <c:pt idx="2432">
                  <c:v>67.493055555555557</c:v>
                </c:pt>
                <c:pt idx="2433">
                  <c:v>67.5</c:v>
                </c:pt>
                <c:pt idx="2434">
                  <c:v>67.506944444444443</c:v>
                </c:pt>
                <c:pt idx="2435">
                  <c:v>67.513888888888872</c:v>
                </c:pt>
                <c:pt idx="2436">
                  <c:v>67.520833333333314</c:v>
                </c:pt>
                <c:pt idx="2437">
                  <c:v>67.527777777777757</c:v>
                </c:pt>
                <c:pt idx="2438">
                  <c:v>67.534722222222229</c:v>
                </c:pt>
                <c:pt idx="2439">
                  <c:v>67.541666666666686</c:v>
                </c:pt>
                <c:pt idx="2440">
                  <c:v>67.548611111111114</c:v>
                </c:pt>
                <c:pt idx="2441">
                  <c:v>67.555555555555543</c:v>
                </c:pt>
                <c:pt idx="2442">
                  <c:v>67.5625</c:v>
                </c:pt>
                <c:pt idx="2443">
                  <c:v>67.569444444444443</c:v>
                </c:pt>
                <c:pt idx="2444">
                  <c:v>67.576388888888857</c:v>
                </c:pt>
                <c:pt idx="2445">
                  <c:v>67.583333333333314</c:v>
                </c:pt>
                <c:pt idx="2446">
                  <c:v>67.590277777777771</c:v>
                </c:pt>
                <c:pt idx="2447">
                  <c:v>67.597222222222243</c:v>
                </c:pt>
                <c:pt idx="2448">
                  <c:v>67.604166666666671</c:v>
                </c:pt>
                <c:pt idx="2449">
                  <c:v>67.611111111111114</c:v>
                </c:pt>
                <c:pt idx="2450">
                  <c:v>67.618055555555543</c:v>
                </c:pt>
                <c:pt idx="2451">
                  <c:v>67.624999999999986</c:v>
                </c:pt>
                <c:pt idx="2452">
                  <c:v>67.631944444444443</c:v>
                </c:pt>
                <c:pt idx="2453">
                  <c:v>67.638888888888857</c:v>
                </c:pt>
                <c:pt idx="2454">
                  <c:v>67.645833333333314</c:v>
                </c:pt>
                <c:pt idx="2455">
                  <c:v>67.652777777777743</c:v>
                </c:pt>
                <c:pt idx="2456">
                  <c:v>67.659722222222214</c:v>
                </c:pt>
                <c:pt idx="2457">
                  <c:v>67.666666666666671</c:v>
                </c:pt>
                <c:pt idx="2458">
                  <c:v>67.6736111111111</c:v>
                </c:pt>
                <c:pt idx="2459">
                  <c:v>67.680555555555543</c:v>
                </c:pt>
                <c:pt idx="2460">
                  <c:v>67.6875</c:v>
                </c:pt>
                <c:pt idx="2461">
                  <c:v>67.694444444444443</c:v>
                </c:pt>
                <c:pt idx="2462">
                  <c:v>67.701388888888872</c:v>
                </c:pt>
                <c:pt idx="2463">
                  <c:v>67.708333333333314</c:v>
                </c:pt>
                <c:pt idx="2464">
                  <c:v>67.715277777777771</c:v>
                </c:pt>
                <c:pt idx="2465">
                  <c:v>67.722222222222229</c:v>
                </c:pt>
                <c:pt idx="2466">
                  <c:v>67.729166666666671</c:v>
                </c:pt>
                <c:pt idx="2467">
                  <c:v>67.736111111111114</c:v>
                </c:pt>
                <c:pt idx="2468">
                  <c:v>67.743055555555557</c:v>
                </c:pt>
                <c:pt idx="2469">
                  <c:v>67.75</c:v>
                </c:pt>
                <c:pt idx="2470">
                  <c:v>67.756944444444443</c:v>
                </c:pt>
                <c:pt idx="2471">
                  <c:v>67.763888888888872</c:v>
                </c:pt>
                <c:pt idx="2472">
                  <c:v>67.770833333333314</c:v>
                </c:pt>
                <c:pt idx="2473">
                  <c:v>67.777777777777757</c:v>
                </c:pt>
                <c:pt idx="2474">
                  <c:v>67.784722222222229</c:v>
                </c:pt>
                <c:pt idx="2475">
                  <c:v>67.791666666666686</c:v>
                </c:pt>
                <c:pt idx="2476">
                  <c:v>67.798611111111114</c:v>
                </c:pt>
                <c:pt idx="2477">
                  <c:v>67.805555555555543</c:v>
                </c:pt>
                <c:pt idx="2478">
                  <c:v>67.8125</c:v>
                </c:pt>
                <c:pt idx="2479">
                  <c:v>67.819444444444443</c:v>
                </c:pt>
                <c:pt idx="2480">
                  <c:v>67.826388888888857</c:v>
                </c:pt>
                <c:pt idx="2481">
                  <c:v>67.833333333333314</c:v>
                </c:pt>
                <c:pt idx="2482">
                  <c:v>67.840277777777771</c:v>
                </c:pt>
                <c:pt idx="2483">
                  <c:v>67.847222222222243</c:v>
                </c:pt>
                <c:pt idx="2484">
                  <c:v>67.854166666666671</c:v>
                </c:pt>
                <c:pt idx="2485">
                  <c:v>67.861111111111114</c:v>
                </c:pt>
                <c:pt idx="2486">
                  <c:v>67.868055555555543</c:v>
                </c:pt>
                <c:pt idx="2487">
                  <c:v>67.874999999999986</c:v>
                </c:pt>
                <c:pt idx="2488">
                  <c:v>67.881944444444443</c:v>
                </c:pt>
                <c:pt idx="2489">
                  <c:v>67.888888888888857</c:v>
                </c:pt>
                <c:pt idx="2490">
                  <c:v>67.895833333333314</c:v>
                </c:pt>
                <c:pt idx="2491">
                  <c:v>67.902777777777757</c:v>
                </c:pt>
                <c:pt idx="2492">
                  <c:v>67.909722222222229</c:v>
                </c:pt>
                <c:pt idx="2493">
                  <c:v>67.916666666666686</c:v>
                </c:pt>
                <c:pt idx="2494">
                  <c:v>67.923611111111114</c:v>
                </c:pt>
                <c:pt idx="2495">
                  <c:v>67.930555555555557</c:v>
                </c:pt>
                <c:pt idx="2496">
                  <c:v>67.937500000000014</c:v>
                </c:pt>
                <c:pt idx="2497">
                  <c:v>67.944444444444457</c:v>
                </c:pt>
                <c:pt idx="2498">
                  <c:v>67.951388888888872</c:v>
                </c:pt>
                <c:pt idx="2499">
                  <c:v>67.958333333333314</c:v>
                </c:pt>
                <c:pt idx="2500">
                  <c:v>67.965277777777771</c:v>
                </c:pt>
                <c:pt idx="2501">
                  <c:v>67.972222222222229</c:v>
                </c:pt>
                <c:pt idx="2502">
                  <c:v>67.979166666666671</c:v>
                </c:pt>
                <c:pt idx="2503">
                  <c:v>67.986111111111114</c:v>
                </c:pt>
                <c:pt idx="2504">
                  <c:v>67.993055555555557</c:v>
                </c:pt>
                <c:pt idx="2505">
                  <c:v>68</c:v>
                </c:pt>
                <c:pt idx="2506">
                  <c:v>68.006944444444443</c:v>
                </c:pt>
                <c:pt idx="2507">
                  <c:v>68.013888888888872</c:v>
                </c:pt>
                <c:pt idx="2508">
                  <c:v>68.020833333333314</c:v>
                </c:pt>
                <c:pt idx="2509">
                  <c:v>68.027777777777757</c:v>
                </c:pt>
                <c:pt idx="2510">
                  <c:v>68.034722222222229</c:v>
                </c:pt>
                <c:pt idx="2511">
                  <c:v>68.041666666666686</c:v>
                </c:pt>
                <c:pt idx="2512">
                  <c:v>68.048611111111114</c:v>
                </c:pt>
                <c:pt idx="2513">
                  <c:v>68.055555555555543</c:v>
                </c:pt>
                <c:pt idx="2514">
                  <c:v>68.0625</c:v>
                </c:pt>
                <c:pt idx="2515">
                  <c:v>68.069444444444443</c:v>
                </c:pt>
                <c:pt idx="2516">
                  <c:v>68.076388888888857</c:v>
                </c:pt>
                <c:pt idx="2517">
                  <c:v>68.083333333333314</c:v>
                </c:pt>
                <c:pt idx="2518">
                  <c:v>68.090277777777771</c:v>
                </c:pt>
                <c:pt idx="2519">
                  <c:v>68.097222222222243</c:v>
                </c:pt>
                <c:pt idx="2520">
                  <c:v>68.104166666666671</c:v>
                </c:pt>
                <c:pt idx="2521">
                  <c:v>68.111111111111114</c:v>
                </c:pt>
                <c:pt idx="2522">
                  <c:v>68.118055555555543</c:v>
                </c:pt>
                <c:pt idx="2523">
                  <c:v>68.124999999999986</c:v>
                </c:pt>
                <c:pt idx="2524">
                  <c:v>68.131944444444443</c:v>
                </c:pt>
                <c:pt idx="2525">
                  <c:v>68.138888888888857</c:v>
                </c:pt>
                <c:pt idx="2526">
                  <c:v>68.145833333333314</c:v>
                </c:pt>
                <c:pt idx="2527">
                  <c:v>68.152777777777743</c:v>
                </c:pt>
                <c:pt idx="2528">
                  <c:v>68.159722222222214</c:v>
                </c:pt>
                <c:pt idx="2529">
                  <c:v>68.166666666666671</c:v>
                </c:pt>
                <c:pt idx="2530">
                  <c:v>68.1736111111111</c:v>
                </c:pt>
                <c:pt idx="2531">
                  <c:v>68.180555555555543</c:v>
                </c:pt>
                <c:pt idx="2532">
                  <c:v>68.1875</c:v>
                </c:pt>
                <c:pt idx="2533">
                  <c:v>68.194444444444443</c:v>
                </c:pt>
                <c:pt idx="2534">
                  <c:v>68.201388888888872</c:v>
                </c:pt>
                <c:pt idx="2535">
                  <c:v>68.208333333333314</c:v>
                </c:pt>
                <c:pt idx="2536">
                  <c:v>68.215277777777771</c:v>
                </c:pt>
                <c:pt idx="2537">
                  <c:v>68.222222222222229</c:v>
                </c:pt>
                <c:pt idx="2538">
                  <c:v>68.229166666666671</c:v>
                </c:pt>
                <c:pt idx="2539">
                  <c:v>68.236111111111114</c:v>
                </c:pt>
                <c:pt idx="2540">
                  <c:v>68.243055555555557</c:v>
                </c:pt>
                <c:pt idx="2541">
                  <c:v>68.25</c:v>
                </c:pt>
                <c:pt idx="2542">
                  <c:v>68.256944444444443</c:v>
                </c:pt>
                <c:pt idx="2543">
                  <c:v>68.263888888888872</c:v>
                </c:pt>
                <c:pt idx="2544">
                  <c:v>68.270833333333314</c:v>
                </c:pt>
                <c:pt idx="2545">
                  <c:v>68.277777777777757</c:v>
                </c:pt>
                <c:pt idx="2546">
                  <c:v>68.284722222222229</c:v>
                </c:pt>
                <c:pt idx="2547">
                  <c:v>68.291666666666686</c:v>
                </c:pt>
                <c:pt idx="2548">
                  <c:v>68.298611111111114</c:v>
                </c:pt>
                <c:pt idx="2549">
                  <c:v>68.305555555555543</c:v>
                </c:pt>
                <c:pt idx="2550">
                  <c:v>68.3125</c:v>
                </c:pt>
                <c:pt idx="2551">
                  <c:v>68.319444444444443</c:v>
                </c:pt>
                <c:pt idx="2552">
                  <c:v>68.326388888888857</c:v>
                </c:pt>
                <c:pt idx="2553">
                  <c:v>68.333333333333314</c:v>
                </c:pt>
                <c:pt idx="2554">
                  <c:v>68.340277777777771</c:v>
                </c:pt>
                <c:pt idx="2555">
                  <c:v>68.347222222222243</c:v>
                </c:pt>
                <c:pt idx="2556">
                  <c:v>68.354166666666671</c:v>
                </c:pt>
                <c:pt idx="2557">
                  <c:v>68.361111111111114</c:v>
                </c:pt>
                <c:pt idx="2558">
                  <c:v>68.368055555555543</c:v>
                </c:pt>
                <c:pt idx="2559">
                  <c:v>68.374999999999986</c:v>
                </c:pt>
                <c:pt idx="2560">
                  <c:v>68.381944444444443</c:v>
                </c:pt>
                <c:pt idx="2561">
                  <c:v>68.388888888888857</c:v>
                </c:pt>
                <c:pt idx="2562">
                  <c:v>68.395833333333314</c:v>
                </c:pt>
                <c:pt idx="2563">
                  <c:v>68.402777777777757</c:v>
                </c:pt>
                <c:pt idx="2564">
                  <c:v>68.409722222222229</c:v>
                </c:pt>
                <c:pt idx="2565">
                  <c:v>68.416666666666686</c:v>
                </c:pt>
                <c:pt idx="2566">
                  <c:v>68.423611111111114</c:v>
                </c:pt>
                <c:pt idx="2567">
                  <c:v>68.430555555555557</c:v>
                </c:pt>
                <c:pt idx="2568">
                  <c:v>68.437500000000014</c:v>
                </c:pt>
                <c:pt idx="2569">
                  <c:v>68.444444444444457</c:v>
                </c:pt>
                <c:pt idx="2570">
                  <c:v>68.451388888888872</c:v>
                </c:pt>
                <c:pt idx="2571">
                  <c:v>68.458333333333314</c:v>
                </c:pt>
                <c:pt idx="2572">
                  <c:v>68.465277777777771</c:v>
                </c:pt>
                <c:pt idx="2573">
                  <c:v>68.472222222222229</c:v>
                </c:pt>
                <c:pt idx="2574">
                  <c:v>68.479166666666671</c:v>
                </c:pt>
                <c:pt idx="2575">
                  <c:v>68.486111111111114</c:v>
                </c:pt>
                <c:pt idx="2576">
                  <c:v>68.493055555555557</c:v>
                </c:pt>
                <c:pt idx="2577">
                  <c:v>68.5</c:v>
                </c:pt>
                <c:pt idx="2578">
                  <c:v>68.506944444444443</c:v>
                </c:pt>
                <c:pt idx="2579">
                  <c:v>68.513888888888872</c:v>
                </c:pt>
                <c:pt idx="2580">
                  <c:v>68.520833333333314</c:v>
                </c:pt>
                <c:pt idx="2581">
                  <c:v>68.527777777777757</c:v>
                </c:pt>
                <c:pt idx="2582">
                  <c:v>68.534722222222229</c:v>
                </c:pt>
                <c:pt idx="2583">
                  <c:v>68.541666666666686</c:v>
                </c:pt>
                <c:pt idx="2584">
                  <c:v>68.548611111111114</c:v>
                </c:pt>
                <c:pt idx="2585">
                  <c:v>68.555555555555543</c:v>
                </c:pt>
                <c:pt idx="2586">
                  <c:v>68.5625</c:v>
                </c:pt>
                <c:pt idx="2587">
                  <c:v>68.569444444444443</c:v>
                </c:pt>
                <c:pt idx="2588">
                  <c:v>68.576388888888857</c:v>
                </c:pt>
                <c:pt idx="2589">
                  <c:v>68.583333333333314</c:v>
                </c:pt>
                <c:pt idx="2590">
                  <c:v>68.590277777777771</c:v>
                </c:pt>
                <c:pt idx="2591">
                  <c:v>68.597222222222243</c:v>
                </c:pt>
                <c:pt idx="2592">
                  <c:v>68.604166666666671</c:v>
                </c:pt>
                <c:pt idx="2593">
                  <c:v>68.611111111111114</c:v>
                </c:pt>
                <c:pt idx="2594">
                  <c:v>68.618055555555543</c:v>
                </c:pt>
                <c:pt idx="2595">
                  <c:v>68.624999999999986</c:v>
                </c:pt>
                <c:pt idx="2596">
                  <c:v>68.631944444444443</c:v>
                </c:pt>
                <c:pt idx="2597">
                  <c:v>68.638888888888857</c:v>
                </c:pt>
                <c:pt idx="2598">
                  <c:v>68.645833333333314</c:v>
                </c:pt>
                <c:pt idx="2599">
                  <c:v>68.652777777777743</c:v>
                </c:pt>
                <c:pt idx="2600">
                  <c:v>68.659722222222214</c:v>
                </c:pt>
                <c:pt idx="2601">
                  <c:v>68.666666666666671</c:v>
                </c:pt>
                <c:pt idx="2602">
                  <c:v>68.6736111111111</c:v>
                </c:pt>
                <c:pt idx="2603">
                  <c:v>68.680555555555543</c:v>
                </c:pt>
                <c:pt idx="2604">
                  <c:v>68.6875</c:v>
                </c:pt>
                <c:pt idx="2605">
                  <c:v>68.694444444444443</c:v>
                </c:pt>
                <c:pt idx="2606">
                  <c:v>68.701388888888872</c:v>
                </c:pt>
                <c:pt idx="2607">
                  <c:v>68.708333333333314</c:v>
                </c:pt>
                <c:pt idx="2608">
                  <c:v>68.715277777777771</c:v>
                </c:pt>
                <c:pt idx="2609">
                  <c:v>68.722222222222229</c:v>
                </c:pt>
                <c:pt idx="2610">
                  <c:v>68.729166666666671</c:v>
                </c:pt>
                <c:pt idx="2611">
                  <c:v>68.736111111111114</c:v>
                </c:pt>
                <c:pt idx="2612">
                  <c:v>68.743055555555557</c:v>
                </c:pt>
                <c:pt idx="2613">
                  <c:v>68.75</c:v>
                </c:pt>
                <c:pt idx="2614">
                  <c:v>68.756944444444443</c:v>
                </c:pt>
                <c:pt idx="2615">
                  <c:v>68.763888888888872</c:v>
                </c:pt>
                <c:pt idx="2616">
                  <c:v>68.770833333333314</c:v>
                </c:pt>
                <c:pt idx="2617">
                  <c:v>68.777777777777757</c:v>
                </c:pt>
                <c:pt idx="2618">
                  <c:v>68.784722222222229</c:v>
                </c:pt>
                <c:pt idx="2619">
                  <c:v>68.791666666666686</c:v>
                </c:pt>
                <c:pt idx="2620">
                  <c:v>68.798611111111114</c:v>
                </c:pt>
                <c:pt idx="2621">
                  <c:v>68.805555555555543</c:v>
                </c:pt>
                <c:pt idx="2622">
                  <c:v>68.8125</c:v>
                </c:pt>
                <c:pt idx="2623">
                  <c:v>68.819444444444443</c:v>
                </c:pt>
                <c:pt idx="2624">
                  <c:v>68.826388888888857</c:v>
                </c:pt>
                <c:pt idx="2625">
                  <c:v>68.833333333333314</c:v>
                </c:pt>
                <c:pt idx="2626">
                  <c:v>68.840277777777771</c:v>
                </c:pt>
                <c:pt idx="2627">
                  <c:v>68.847222222222243</c:v>
                </c:pt>
                <c:pt idx="2628">
                  <c:v>68.854166666666671</c:v>
                </c:pt>
                <c:pt idx="2629">
                  <c:v>68.861111111111114</c:v>
                </c:pt>
                <c:pt idx="2630">
                  <c:v>68.868055555555543</c:v>
                </c:pt>
                <c:pt idx="2631">
                  <c:v>68.874999999999986</c:v>
                </c:pt>
                <c:pt idx="2632">
                  <c:v>68.881944444444443</c:v>
                </c:pt>
                <c:pt idx="2633">
                  <c:v>68.888888888888857</c:v>
                </c:pt>
                <c:pt idx="2634">
                  <c:v>68.895833333333314</c:v>
                </c:pt>
                <c:pt idx="2635">
                  <c:v>68.902777777777757</c:v>
                </c:pt>
                <c:pt idx="2636">
                  <c:v>68.909722222222229</c:v>
                </c:pt>
                <c:pt idx="2637">
                  <c:v>68.916666666666686</c:v>
                </c:pt>
                <c:pt idx="2638">
                  <c:v>68.923611111111114</c:v>
                </c:pt>
                <c:pt idx="2639">
                  <c:v>68.930555555555557</c:v>
                </c:pt>
                <c:pt idx="2640">
                  <c:v>68.937500000000014</c:v>
                </c:pt>
                <c:pt idx="2641">
                  <c:v>68.944444444444457</c:v>
                </c:pt>
                <c:pt idx="2642">
                  <c:v>68.951388888888872</c:v>
                </c:pt>
                <c:pt idx="2643">
                  <c:v>68.958333333333314</c:v>
                </c:pt>
                <c:pt idx="2644">
                  <c:v>68.965277777777771</c:v>
                </c:pt>
                <c:pt idx="2645">
                  <c:v>68.972222222222229</c:v>
                </c:pt>
                <c:pt idx="2646">
                  <c:v>68.979166666666671</c:v>
                </c:pt>
                <c:pt idx="2647">
                  <c:v>68.986111111111114</c:v>
                </c:pt>
                <c:pt idx="2648">
                  <c:v>68.993055555555557</c:v>
                </c:pt>
                <c:pt idx="2649">
                  <c:v>69</c:v>
                </c:pt>
                <c:pt idx="2650">
                  <c:v>69.006944444444443</c:v>
                </c:pt>
                <c:pt idx="2651">
                  <c:v>69.013888888888872</c:v>
                </c:pt>
                <c:pt idx="2652">
                  <c:v>69.020833333333314</c:v>
                </c:pt>
                <c:pt idx="2653">
                  <c:v>69.027777777777757</c:v>
                </c:pt>
                <c:pt idx="2654">
                  <c:v>69.034722222222229</c:v>
                </c:pt>
                <c:pt idx="2655">
                  <c:v>69.041666666666686</c:v>
                </c:pt>
                <c:pt idx="2656">
                  <c:v>69.048611111111114</c:v>
                </c:pt>
                <c:pt idx="2657">
                  <c:v>69.055555555555543</c:v>
                </c:pt>
                <c:pt idx="2658">
                  <c:v>69.0625</c:v>
                </c:pt>
                <c:pt idx="2659">
                  <c:v>69.069444444444443</c:v>
                </c:pt>
                <c:pt idx="2660">
                  <c:v>69.076388888888857</c:v>
                </c:pt>
                <c:pt idx="2661">
                  <c:v>69.083333333333314</c:v>
                </c:pt>
                <c:pt idx="2662">
                  <c:v>69.090277777777771</c:v>
                </c:pt>
                <c:pt idx="2663">
                  <c:v>69.097222222222243</c:v>
                </c:pt>
                <c:pt idx="2664">
                  <c:v>69.104166666666671</c:v>
                </c:pt>
                <c:pt idx="2665">
                  <c:v>69.111111111111114</c:v>
                </c:pt>
                <c:pt idx="2666">
                  <c:v>69.118055555555543</c:v>
                </c:pt>
                <c:pt idx="2667">
                  <c:v>69.124999999999986</c:v>
                </c:pt>
                <c:pt idx="2668">
                  <c:v>69.131944444444443</c:v>
                </c:pt>
                <c:pt idx="2669">
                  <c:v>69.138888888888857</c:v>
                </c:pt>
                <c:pt idx="2670">
                  <c:v>69.145833333333314</c:v>
                </c:pt>
                <c:pt idx="2671">
                  <c:v>69.152777777777743</c:v>
                </c:pt>
                <c:pt idx="2672">
                  <c:v>69.159722222222214</c:v>
                </c:pt>
                <c:pt idx="2673">
                  <c:v>69.166666666666671</c:v>
                </c:pt>
                <c:pt idx="2674">
                  <c:v>69.1736111111111</c:v>
                </c:pt>
                <c:pt idx="2675">
                  <c:v>69.180555555555543</c:v>
                </c:pt>
                <c:pt idx="2676">
                  <c:v>69.1875</c:v>
                </c:pt>
                <c:pt idx="2677">
                  <c:v>69.194444444444443</c:v>
                </c:pt>
                <c:pt idx="2678">
                  <c:v>69.201388888888872</c:v>
                </c:pt>
                <c:pt idx="2679">
                  <c:v>69.208333333333314</c:v>
                </c:pt>
                <c:pt idx="2680">
                  <c:v>69.215277777777771</c:v>
                </c:pt>
                <c:pt idx="2681">
                  <c:v>69.222222222222229</c:v>
                </c:pt>
                <c:pt idx="2682">
                  <c:v>69.229166666666671</c:v>
                </c:pt>
                <c:pt idx="2683">
                  <c:v>69.236111111111114</c:v>
                </c:pt>
                <c:pt idx="2684">
                  <c:v>69.243055555555557</c:v>
                </c:pt>
                <c:pt idx="2685">
                  <c:v>69.25</c:v>
                </c:pt>
                <c:pt idx="2686">
                  <c:v>69.256944444444443</c:v>
                </c:pt>
                <c:pt idx="2687">
                  <c:v>69.263888888888872</c:v>
                </c:pt>
                <c:pt idx="2688">
                  <c:v>69.270833333333314</c:v>
                </c:pt>
                <c:pt idx="2689">
                  <c:v>69.277777777777757</c:v>
                </c:pt>
                <c:pt idx="2690">
                  <c:v>69.284722222222229</c:v>
                </c:pt>
                <c:pt idx="2691">
                  <c:v>69.291666666666686</c:v>
                </c:pt>
                <c:pt idx="2692">
                  <c:v>69.298611111111114</c:v>
                </c:pt>
                <c:pt idx="2693">
                  <c:v>69.305555555555543</c:v>
                </c:pt>
                <c:pt idx="2694">
                  <c:v>69.3125</c:v>
                </c:pt>
                <c:pt idx="2695">
                  <c:v>69.319444444444443</c:v>
                </c:pt>
                <c:pt idx="2696">
                  <c:v>69.326388888888857</c:v>
                </c:pt>
                <c:pt idx="2697">
                  <c:v>69.333333333333314</c:v>
                </c:pt>
                <c:pt idx="2698">
                  <c:v>69.340277777777771</c:v>
                </c:pt>
                <c:pt idx="2699">
                  <c:v>69.347222222222243</c:v>
                </c:pt>
                <c:pt idx="2700">
                  <c:v>69.354166666666671</c:v>
                </c:pt>
                <c:pt idx="2701">
                  <c:v>69.361111111111114</c:v>
                </c:pt>
                <c:pt idx="2702">
                  <c:v>69.368055555555543</c:v>
                </c:pt>
                <c:pt idx="2703">
                  <c:v>69.374999999999986</c:v>
                </c:pt>
                <c:pt idx="2704">
                  <c:v>69.381944444444443</c:v>
                </c:pt>
                <c:pt idx="2705">
                  <c:v>69.388888888888857</c:v>
                </c:pt>
                <c:pt idx="2706">
                  <c:v>69.395833333333314</c:v>
                </c:pt>
                <c:pt idx="2707">
                  <c:v>69.402777777777757</c:v>
                </c:pt>
                <c:pt idx="2708">
                  <c:v>69.409722222222229</c:v>
                </c:pt>
                <c:pt idx="2709">
                  <c:v>69.416666666666686</c:v>
                </c:pt>
                <c:pt idx="2710">
                  <c:v>69.423611111111114</c:v>
                </c:pt>
                <c:pt idx="2711">
                  <c:v>69.430555555555557</c:v>
                </c:pt>
                <c:pt idx="2712">
                  <c:v>69.437500000000014</c:v>
                </c:pt>
                <c:pt idx="2713">
                  <c:v>69.444444444444457</c:v>
                </c:pt>
                <c:pt idx="2714">
                  <c:v>69.451388888888872</c:v>
                </c:pt>
                <c:pt idx="2715">
                  <c:v>69.458333333333314</c:v>
                </c:pt>
                <c:pt idx="2716">
                  <c:v>69.465277777777771</c:v>
                </c:pt>
                <c:pt idx="2717">
                  <c:v>69.472222222222229</c:v>
                </c:pt>
                <c:pt idx="2718">
                  <c:v>69.479166666666671</c:v>
                </c:pt>
                <c:pt idx="2719">
                  <c:v>69.486111111111114</c:v>
                </c:pt>
                <c:pt idx="2720">
                  <c:v>69.493055555555557</c:v>
                </c:pt>
                <c:pt idx="2721">
                  <c:v>69.5</c:v>
                </c:pt>
                <c:pt idx="2722">
                  <c:v>69.506944444444443</c:v>
                </c:pt>
                <c:pt idx="2723">
                  <c:v>69.513888888888872</c:v>
                </c:pt>
                <c:pt idx="2724">
                  <c:v>69.520833333333314</c:v>
                </c:pt>
                <c:pt idx="2725">
                  <c:v>69.527777777777757</c:v>
                </c:pt>
                <c:pt idx="2726">
                  <c:v>69.534722222222229</c:v>
                </c:pt>
                <c:pt idx="2727">
                  <c:v>69.541666666666686</c:v>
                </c:pt>
                <c:pt idx="2728">
                  <c:v>69.548611111111114</c:v>
                </c:pt>
                <c:pt idx="2729">
                  <c:v>69.555555555555543</c:v>
                </c:pt>
                <c:pt idx="2730">
                  <c:v>69.5625</c:v>
                </c:pt>
                <c:pt idx="2731">
                  <c:v>69.569444444444443</c:v>
                </c:pt>
                <c:pt idx="2732">
                  <c:v>69.576388888888857</c:v>
                </c:pt>
                <c:pt idx="2733">
                  <c:v>69.583333333333314</c:v>
                </c:pt>
                <c:pt idx="2734">
                  <c:v>69.590277777777771</c:v>
                </c:pt>
                <c:pt idx="2735">
                  <c:v>69.597222222222243</c:v>
                </c:pt>
                <c:pt idx="2736">
                  <c:v>69.604166666666671</c:v>
                </c:pt>
                <c:pt idx="2737">
                  <c:v>69.611111111111114</c:v>
                </c:pt>
                <c:pt idx="2738">
                  <c:v>69.618055555555543</c:v>
                </c:pt>
                <c:pt idx="2739">
                  <c:v>69.624999999999986</c:v>
                </c:pt>
                <c:pt idx="2740">
                  <c:v>69.631944444444443</c:v>
                </c:pt>
                <c:pt idx="2741">
                  <c:v>69.638888888888857</c:v>
                </c:pt>
                <c:pt idx="2742">
                  <c:v>69.645833333333314</c:v>
                </c:pt>
                <c:pt idx="2743">
                  <c:v>69.652777777777743</c:v>
                </c:pt>
                <c:pt idx="2744">
                  <c:v>69.659722222222214</c:v>
                </c:pt>
                <c:pt idx="2745">
                  <c:v>69.666666666666671</c:v>
                </c:pt>
                <c:pt idx="2746">
                  <c:v>69.6736111111111</c:v>
                </c:pt>
                <c:pt idx="2747">
                  <c:v>69.680555555555543</c:v>
                </c:pt>
                <c:pt idx="2748">
                  <c:v>69.6875</c:v>
                </c:pt>
                <c:pt idx="2749">
                  <c:v>69.694444444444443</c:v>
                </c:pt>
                <c:pt idx="2750">
                  <c:v>69.701388888888872</c:v>
                </c:pt>
                <c:pt idx="2751">
                  <c:v>69.708333333333314</c:v>
                </c:pt>
                <c:pt idx="2752">
                  <c:v>69.715277777777771</c:v>
                </c:pt>
                <c:pt idx="2753">
                  <c:v>69.722222222222229</c:v>
                </c:pt>
                <c:pt idx="2754">
                  <c:v>69.729166666666671</c:v>
                </c:pt>
                <c:pt idx="2755">
                  <c:v>69.736111111111114</c:v>
                </c:pt>
                <c:pt idx="2756">
                  <c:v>69.743055555555557</c:v>
                </c:pt>
                <c:pt idx="2757">
                  <c:v>69.75</c:v>
                </c:pt>
                <c:pt idx="2758">
                  <c:v>69.756944444444443</c:v>
                </c:pt>
                <c:pt idx="2759">
                  <c:v>69.763888888888872</c:v>
                </c:pt>
                <c:pt idx="2760">
                  <c:v>69.770833333333314</c:v>
                </c:pt>
                <c:pt idx="2761">
                  <c:v>69.777777777777757</c:v>
                </c:pt>
                <c:pt idx="2762">
                  <c:v>69.784722222222229</c:v>
                </c:pt>
                <c:pt idx="2763">
                  <c:v>69.791666666666686</c:v>
                </c:pt>
                <c:pt idx="2764">
                  <c:v>69.798611111111114</c:v>
                </c:pt>
                <c:pt idx="2765">
                  <c:v>69.805555555555543</c:v>
                </c:pt>
                <c:pt idx="2766">
                  <c:v>69.8125</c:v>
                </c:pt>
                <c:pt idx="2767">
                  <c:v>69.819444444444443</c:v>
                </c:pt>
                <c:pt idx="2768">
                  <c:v>69.826388888888857</c:v>
                </c:pt>
                <c:pt idx="2769">
                  <c:v>69.833333333333314</c:v>
                </c:pt>
                <c:pt idx="2770">
                  <c:v>69.840277777777771</c:v>
                </c:pt>
                <c:pt idx="2771">
                  <c:v>69.847222222222243</c:v>
                </c:pt>
                <c:pt idx="2772">
                  <c:v>69.854166666666671</c:v>
                </c:pt>
                <c:pt idx="2773">
                  <c:v>69.861111111111114</c:v>
                </c:pt>
                <c:pt idx="2774">
                  <c:v>69.868055555555543</c:v>
                </c:pt>
                <c:pt idx="2775">
                  <c:v>69.874999999999986</c:v>
                </c:pt>
                <c:pt idx="2776">
                  <c:v>69.881944444444443</c:v>
                </c:pt>
                <c:pt idx="2777">
                  <c:v>69.888888888888857</c:v>
                </c:pt>
                <c:pt idx="2778">
                  <c:v>69.895833333333314</c:v>
                </c:pt>
                <c:pt idx="2779">
                  <c:v>69.902777777777757</c:v>
                </c:pt>
                <c:pt idx="2780">
                  <c:v>69.909722222222229</c:v>
                </c:pt>
                <c:pt idx="2781">
                  <c:v>69.916666666666686</c:v>
                </c:pt>
                <c:pt idx="2782">
                  <c:v>69.923611111111114</c:v>
                </c:pt>
                <c:pt idx="2783">
                  <c:v>69.930555555555557</c:v>
                </c:pt>
                <c:pt idx="2784">
                  <c:v>69.937500000000014</c:v>
                </c:pt>
                <c:pt idx="2785">
                  <c:v>69.944444444444457</c:v>
                </c:pt>
                <c:pt idx="2786">
                  <c:v>69.951388888888872</c:v>
                </c:pt>
                <c:pt idx="2787">
                  <c:v>69.958333333333314</c:v>
                </c:pt>
                <c:pt idx="2788">
                  <c:v>69.965277777777771</c:v>
                </c:pt>
                <c:pt idx="2789">
                  <c:v>69.972222222222229</c:v>
                </c:pt>
                <c:pt idx="2790">
                  <c:v>69.979166666666671</c:v>
                </c:pt>
                <c:pt idx="2791">
                  <c:v>69.986111111111114</c:v>
                </c:pt>
                <c:pt idx="2792">
                  <c:v>69.993055555555557</c:v>
                </c:pt>
                <c:pt idx="2793">
                  <c:v>70</c:v>
                </c:pt>
                <c:pt idx="2794">
                  <c:v>70.006944444444443</c:v>
                </c:pt>
                <c:pt idx="2795">
                  <c:v>70.013888888888872</c:v>
                </c:pt>
                <c:pt idx="2796">
                  <c:v>70.020833333333314</c:v>
                </c:pt>
                <c:pt idx="2797">
                  <c:v>70.027777777777757</c:v>
                </c:pt>
                <c:pt idx="2798">
                  <c:v>70.034722222222229</c:v>
                </c:pt>
                <c:pt idx="2799">
                  <c:v>70.041666666666686</c:v>
                </c:pt>
                <c:pt idx="2800">
                  <c:v>70.048611111111114</c:v>
                </c:pt>
                <c:pt idx="2801">
                  <c:v>70.055555555555543</c:v>
                </c:pt>
                <c:pt idx="2802">
                  <c:v>70.0625</c:v>
                </c:pt>
                <c:pt idx="2803">
                  <c:v>70.069444444444443</c:v>
                </c:pt>
                <c:pt idx="2804">
                  <c:v>70.076388888888857</c:v>
                </c:pt>
                <c:pt idx="2805">
                  <c:v>70.083333333333314</c:v>
                </c:pt>
                <c:pt idx="2806">
                  <c:v>70.090277777777771</c:v>
                </c:pt>
                <c:pt idx="2807">
                  <c:v>70.097222222222243</c:v>
                </c:pt>
                <c:pt idx="2808">
                  <c:v>70.104166666666671</c:v>
                </c:pt>
                <c:pt idx="2809">
                  <c:v>70.111111111111114</c:v>
                </c:pt>
                <c:pt idx="2810">
                  <c:v>70.118055555555543</c:v>
                </c:pt>
                <c:pt idx="2811">
                  <c:v>70.124999999999986</c:v>
                </c:pt>
                <c:pt idx="2812">
                  <c:v>70.131944444444443</c:v>
                </c:pt>
                <c:pt idx="2813">
                  <c:v>70.138888888888857</c:v>
                </c:pt>
                <c:pt idx="2814">
                  <c:v>70.145833333333314</c:v>
                </c:pt>
                <c:pt idx="2815">
                  <c:v>70.152777777777743</c:v>
                </c:pt>
                <c:pt idx="2816">
                  <c:v>70.159722222222214</c:v>
                </c:pt>
                <c:pt idx="2817">
                  <c:v>70.166666666666671</c:v>
                </c:pt>
                <c:pt idx="2818">
                  <c:v>70.1736111111111</c:v>
                </c:pt>
                <c:pt idx="2819">
                  <c:v>70.180555555555543</c:v>
                </c:pt>
                <c:pt idx="2820">
                  <c:v>70.1875</c:v>
                </c:pt>
                <c:pt idx="2821">
                  <c:v>70.194444444444443</c:v>
                </c:pt>
                <c:pt idx="2822">
                  <c:v>70.201388888888872</c:v>
                </c:pt>
                <c:pt idx="2823">
                  <c:v>70.208333333333314</c:v>
                </c:pt>
                <c:pt idx="2824">
                  <c:v>70.215277777777771</c:v>
                </c:pt>
                <c:pt idx="2825">
                  <c:v>70.222222222222229</c:v>
                </c:pt>
                <c:pt idx="2826">
                  <c:v>70.229166666666671</c:v>
                </c:pt>
                <c:pt idx="2827">
                  <c:v>70.236111111111114</c:v>
                </c:pt>
                <c:pt idx="2828">
                  <c:v>70.243055555555557</c:v>
                </c:pt>
                <c:pt idx="2829">
                  <c:v>70.25</c:v>
                </c:pt>
                <c:pt idx="2830">
                  <c:v>70.256944444444443</c:v>
                </c:pt>
                <c:pt idx="2831">
                  <c:v>70.263888888888872</c:v>
                </c:pt>
                <c:pt idx="2832">
                  <c:v>70.270833333333314</c:v>
                </c:pt>
                <c:pt idx="2833">
                  <c:v>70.277777777777757</c:v>
                </c:pt>
                <c:pt idx="2834">
                  <c:v>70.284722222222229</c:v>
                </c:pt>
                <c:pt idx="2835">
                  <c:v>70.291666666666686</c:v>
                </c:pt>
                <c:pt idx="2836">
                  <c:v>70.298611111111114</c:v>
                </c:pt>
                <c:pt idx="2837">
                  <c:v>70.305555555555543</c:v>
                </c:pt>
                <c:pt idx="2838">
                  <c:v>70.3125</c:v>
                </c:pt>
                <c:pt idx="2839">
                  <c:v>70.319444444444443</c:v>
                </c:pt>
                <c:pt idx="2840">
                  <c:v>70.326388888888857</c:v>
                </c:pt>
                <c:pt idx="2841">
                  <c:v>70.333333333333314</c:v>
                </c:pt>
                <c:pt idx="2842">
                  <c:v>70.340277777777771</c:v>
                </c:pt>
                <c:pt idx="2843">
                  <c:v>70.347222222222243</c:v>
                </c:pt>
                <c:pt idx="2844">
                  <c:v>70.354166666666671</c:v>
                </c:pt>
                <c:pt idx="2845">
                  <c:v>70.361111111111114</c:v>
                </c:pt>
                <c:pt idx="2846">
                  <c:v>70.368055555555543</c:v>
                </c:pt>
                <c:pt idx="2847">
                  <c:v>70.374999999999986</c:v>
                </c:pt>
                <c:pt idx="2848">
                  <c:v>70.381944444444443</c:v>
                </c:pt>
                <c:pt idx="2849">
                  <c:v>70.388888888888857</c:v>
                </c:pt>
                <c:pt idx="2850">
                  <c:v>70.395833333333314</c:v>
                </c:pt>
                <c:pt idx="2851">
                  <c:v>70.402777777777757</c:v>
                </c:pt>
                <c:pt idx="2852">
                  <c:v>70.409722222222229</c:v>
                </c:pt>
                <c:pt idx="2853">
                  <c:v>70.416666666666686</c:v>
                </c:pt>
                <c:pt idx="2854">
                  <c:v>70.423611111111114</c:v>
                </c:pt>
                <c:pt idx="2855">
                  <c:v>70.430555555555557</c:v>
                </c:pt>
                <c:pt idx="2856">
                  <c:v>70.437500000000014</c:v>
                </c:pt>
                <c:pt idx="2857">
                  <c:v>70.444444444444457</c:v>
                </c:pt>
                <c:pt idx="2858">
                  <c:v>70.451388888888872</c:v>
                </c:pt>
                <c:pt idx="2859">
                  <c:v>70.458333333333314</c:v>
                </c:pt>
                <c:pt idx="2860">
                  <c:v>70.465277777777771</c:v>
                </c:pt>
                <c:pt idx="2861">
                  <c:v>70.472222222222229</c:v>
                </c:pt>
                <c:pt idx="2862">
                  <c:v>70.479166666666671</c:v>
                </c:pt>
                <c:pt idx="2863">
                  <c:v>70.486111111111114</c:v>
                </c:pt>
                <c:pt idx="2864">
                  <c:v>70.493055555555557</c:v>
                </c:pt>
                <c:pt idx="2865">
                  <c:v>70.5</c:v>
                </c:pt>
                <c:pt idx="2866">
                  <c:v>70.506944444444443</c:v>
                </c:pt>
                <c:pt idx="2867">
                  <c:v>70.513888888888872</c:v>
                </c:pt>
                <c:pt idx="2868">
                  <c:v>70.520833333333314</c:v>
                </c:pt>
                <c:pt idx="2869">
                  <c:v>70.527777777777757</c:v>
                </c:pt>
                <c:pt idx="2870">
                  <c:v>70.534722222222229</c:v>
                </c:pt>
                <c:pt idx="2871">
                  <c:v>70.541666666666686</c:v>
                </c:pt>
                <c:pt idx="2872">
                  <c:v>70.548611111111114</c:v>
                </c:pt>
                <c:pt idx="2873">
                  <c:v>70.555555555555543</c:v>
                </c:pt>
                <c:pt idx="2874">
                  <c:v>70.5625</c:v>
                </c:pt>
                <c:pt idx="2875">
                  <c:v>70.569444444444443</c:v>
                </c:pt>
                <c:pt idx="2876">
                  <c:v>70.576388888888857</c:v>
                </c:pt>
                <c:pt idx="2877">
                  <c:v>70.583333333333314</c:v>
                </c:pt>
                <c:pt idx="2878">
                  <c:v>70.590277777777771</c:v>
                </c:pt>
                <c:pt idx="2879">
                  <c:v>70.597222222222243</c:v>
                </c:pt>
                <c:pt idx="2880">
                  <c:v>70.604166666666671</c:v>
                </c:pt>
                <c:pt idx="2881">
                  <c:v>70.611111111111114</c:v>
                </c:pt>
                <c:pt idx="2882">
                  <c:v>70.618055555555543</c:v>
                </c:pt>
                <c:pt idx="2883">
                  <c:v>70.624999999999986</c:v>
                </c:pt>
                <c:pt idx="2884">
                  <c:v>70.631944444444443</c:v>
                </c:pt>
                <c:pt idx="2885">
                  <c:v>70.638888888888857</c:v>
                </c:pt>
                <c:pt idx="2886">
                  <c:v>70.645833333333314</c:v>
                </c:pt>
                <c:pt idx="2887">
                  <c:v>70.652777777777743</c:v>
                </c:pt>
                <c:pt idx="2888">
                  <c:v>70.659722222222214</c:v>
                </c:pt>
                <c:pt idx="2889">
                  <c:v>70.666666666666671</c:v>
                </c:pt>
                <c:pt idx="2890">
                  <c:v>70.6736111111111</c:v>
                </c:pt>
                <c:pt idx="2891">
                  <c:v>70.680555555555543</c:v>
                </c:pt>
                <c:pt idx="2892">
                  <c:v>70.6875</c:v>
                </c:pt>
                <c:pt idx="2893">
                  <c:v>70.694444444444443</c:v>
                </c:pt>
                <c:pt idx="2894">
                  <c:v>70.701388888888872</c:v>
                </c:pt>
                <c:pt idx="2895">
                  <c:v>70.708333333333314</c:v>
                </c:pt>
                <c:pt idx="2896">
                  <c:v>70.715277777777771</c:v>
                </c:pt>
                <c:pt idx="2897">
                  <c:v>70.722222222222229</c:v>
                </c:pt>
                <c:pt idx="2898">
                  <c:v>70.729166666666671</c:v>
                </c:pt>
                <c:pt idx="2899">
                  <c:v>70.736111111111114</c:v>
                </c:pt>
                <c:pt idx="2900">
                  <c:v>70.743055555555557</c:v>
                </c:pt>
                <c:pt idx="2901">
                  <c:v>70.75</c:v>
                </c:pt>
                <c:pt idx="2902">
                  <c:v>70.756944444444443</c:v>
                </c:pt>
                <c:pt idx="2903">
                  <c:v>70.763888888888872</c:v>
                </c:pt>
                <c:pt idx="2904">
                  <c:v>70.770833333333314</c:v>
                </c:pt>
                <c:pt idx="2905">
                  <c:v>70.777777777777757</c:v>
                </c:pt>
                <c:pt idx="2906">
                  <c:v>70.784722222222229</c:v>
                </c:pt>
                <c:pt idx="2907">
                  <c:v>70.791666666666686</c:v>
                </c:pt>
                <c:pt idx="2908">
                  <c:v>70.798611111111114</c:v>
                </c:pt>
                <c:pt idx="2909">
                  <c:v>70.805555555555543</c:v>
                </c:pt>
                <c:pt idx="2910">
                  <c:v>70.8125</c:v>
                </c:pt>
                <c:pt idx="2911">
                  <c:v>70.819444444444443</c:v>
                </c:pt>
                <c:pt idx="2912">
                  <c:v>70.826388888888857</c:v>
                </c:pt>
                <c:pt idx="2913">
                  <c:v>70.833333333333314</c:v>
                </c:pt>
                <c:pt idx="2914">
                  <c:v>70.840277777777771</c:v>
                </c:pt>
                <c:pt idx="2915">
                  <c:v>70.847222222222243</c:v>
                </c:pt>
                <c:pt idx="2916">
                  <c:v>70.854166666666671</c:v>
                </c:pt>
                <c:pt idx="2917">
                  <c:v>70.861111111111114</c:v>
                </c:pt>
                <c:pt idx="2918">
                  <c:v>70.868055555555543</c:v>
                </c:pt>
                <c:pt idx="2919">
                  <c:v>70.874999999999986</c:v>
                </c:pt>
                <c:pt idx="2920">
                  <c:v>70.881944444444443</c:v>
                </c:pt>
                <c:pt idx="2921">
                  <c:v>70.888888888888857</c:v>
                </c:pt>
                <c:pt idx="2922">
                  <c:v>70.895833333333314</c:v>
                </c:pt>
                <c:pt idx="2923">
                  <c:v>70.902777777777757</c:v>
                </c:pt>
                <c:pt idx="2924">
                  <c:v>70.909722222222229</c:v>
                </c:pt>
                <c:pt idx="2925">
                  <c:v>70.916666666666686</c:v>
                </c:pt>
                <c:pt idx="2926">
                  <c:v>70.923611111111114</c:v>
                </c:pt>
                <c:pt idx="2927">
                  <c:v>70.930555555555557</c:v>
                </c:pt>
                <c:pt idx="2928">
                  <c:v>70.937500000000014</c:v>
                </c:pt>
                <c:pt idx="2929">
                  <c:v>70.944444444444457</c:v>
                </c:pt>
                <c:pt idx="2930">
                  <c:v>70.951388888888872</c:v>
                </c:pt>
                <c:pt idx="2931">
                  <c:v>70.958333333333314</c:v>
                </c:pt>
                <c:pt idx="2932">
                  <c:v>70.965277777777771</c:v>
                </c:pt>
                <c:pt idx="2933">
                  <c:v>70.972222222222229</c:v>
                </c:pt>
                <c:pt idx="2934">
                  <c:v>70.979166666666671</c:v>
                </c:pt>
                <c:pt idx="2935">
                  <c:v>70.986111111111114</c:v>
                </c:pt>
                <c:pt idx="2936">
                  <c:v>70.993055555555557</c:v>
                </c:pt>
                <c:pt idx="2937">
                  <c:v>71</c:v>
                </c:pt>
                <c:pt idx="2938">
                  <c:v>71.006944444444443</c:v>
                </c:pt>
                <c:pt idx="2939">
                  <c:v>71.013888888888872</c:v>
                </c:pt>
                <c:pt idx="2940">
                  <c:v>71.020833333333314</c:v>
                </c:pt>
                <c:pt idx="2941">
                  <c:v>71.027777777777757</c:v>
                </c:pt>
                <c:pt idx="2942">
                  <c:v>71.034722222222229</c:v>
                </c:pt>
                <c:pt idx="2943">
                  <c:v>71.041666666666686</c:v>
                </c:pt>
                <c:pt idx="2944">
                  <c:v>71.048611111111114</c:v>
                </c:pt>
                <c:pt idx="2945">
                  <c:v>71.055555555555543</c:v>
                </c:pt>
                <c:pt idx="2946">
                  <c:v>71.0625</c:v>
                </c:pt>
                <c:pt idx="2947">
                  <c:v>71.069444444444443</c:v>
                </c:pt>
                <c:pt idx="2948">
                  <c:v>71.076388888888857</c:v>
                </c:pt>
                <c:pt idx="2949">
                  <c:v>71.083333333333314</c:v>
                </c:pt>
                <c:pt idx="2950">
                  <c:v>71.090277777777771</c:v>
                </c:pt>
                <c:pt idx="2951">
                  <c:v>71.097222222222243</c:v>
                </c:pt>
                <c:pt idx="2952">
                  <c:v>71.104166666666671</c:v>
                </c:pt>
                <c:pt idx="2953">
                  <c:v>71.111111111111114</c:v>
                </c:pt>
                <c:pt idx="2954">
                  <c:v>71.118055555555543</c:v>
                </c:pt>
                <c:pt idx="2955">
                  <c:v>71.124999999999986</c:v>
                </c:pt>
                <c:pt idx="2956">
                  <c:v>71.131944444444443</c:v>
                </c:pt>
                <c:pt idx="2957">
                  <c:v>71.138888888888857</c:v>
                </c:pt>
                <c:pt idx="2958">
                  <c:v>71.145833333333314</c:v>
                </c:pt>
                <c:pt idx="2959">
                  <c:v>71.152777777777743</c:v>
                </c:pt>
                <c:pt idx="2960">
                  <c:v>71.159722222222214</c:v>
                </c:pt>
                <c:pt idx="2961">
                  <c:v>71.166666666666671</c:v>
                </c:pt>
                <c:pt idx="2962">
                  <c:v>71.1736111111111</c:v>
                </c:pt>
                <c:pt idx="2963">
                  <c:v>71.180555555555543</c:v>
                </c:pt>
                <c:pt idx="2964">
                  <c:v>71.1875</c:v>
                </c:pt>
                <c:pt idx="2965">
                  <c:v>71.194444444444443</c:v>
                </c:pt>
                <c:pt idx="2966">
                  <c:v>71.201388888888872</c:v>
                </c:pt>
                <c:pt idx="2967">
                  <c:v>71.208333333333314</c:v>
                </c:pt>
                <c:pt idx="2968">
                  <c:v>71.215277777777771</c:v>
                </c:pt>
                <c:pt idx="2969">
                  <c:v>71.222222222222229</c:v>
                </c:pt>
                <c:pt idx="2970">
                  <c:v>71.229166666666671</c:v>
                </c:pt>
                <c:pt idx="2971">
                  <c:v>71.236111111111114</c:v>
                </c:pt>
                <c:pt idx="2972">
                  <c:v>71.243055555555557</c:v>
                </c:pt>
                <c:pt idx="2973">
                  <c:v>71.25</c:v>
                </c:pt>
                <c:pt idx="2974">
                  <c:v>71.256944444444443</c:v>
                </c:pt>
                <c:pt idx="2975">
                  <c:v>71.263888888888872</c:v>
                </c:pt>
                <c:pt idx="2976">
                  <c:v>71.270833333333314</c:v>
                </c:pt>
                <c:pt idx="2977">
                  <c:v>71.277777777777757</c:v>
                </c:pt>
                <c:pt idx="2978">
                  <c:v>71.284722222222229</c:v>
                </c:pt>
                <c:pt idx="2979">
                  <c:v>71.291666666666686</c:v>
                </c:pt>
                <c:pt idx="2980">
                  <c:v>71.298611111111114</c:v>
                </c:pt>
                <c:pt idx="2981">
                  <c:v>71.305555555555543</c:v>
                </c:pt>
                <c:pt idx="2982">
                  <c:v>71.3125</c:v>
                </c:pt>
                <c:pt idx="2983">
                  <c:v>71.319444444444443</c:v>
                </c:pt>
                <c:pt idx="2984">
                  <c:v>71.326388888888857</c:v>
                </c:pt>
                <c:pt idx="2985">
                  <c:v>71.333333333333314</c:v>
                </c:pt>
                <c:pt idx="2986">
                  <c:v>71.340277777777771</c:v>
                </c:pt>
                <c:pt idx="2987">
                  <c:v>71.347222222222243</c:v>
                </c:pt>
                <c:pt idx="2988">
                  <c:v>71.354166666666671</c:v>
                </c:pt>
                <c:pt idx="2989">
                  <c:v>71.361111111111114</c:v>
                </c:pt>
                <c:pt idx="2990">
                  <c:v>71.368055555555543</c:v>
                </c:pt>
                <c:pt idx="2991">
                  <c:v>71.374999999999986</c:v>
                </c:pt>
                <c:pt idx="2992">
                  <c:v>71.381944444444443</c:v>
                </c:pt>
                <c:pt idx="2993">
                  <c:v>71.388888888888857</c:v>
                </c:pt>
                <c:pt idx="2994">
                  <c:v>71.395833333333314</c:v>
                </c:pt>
                <c:pt idx="2995">
                  <c:v>71.402777777777757</c:v>
                </c:pt>
                <c:pt idx="2996">
                  <c:v>71.409722222222229</c:v>
                </c:pt>
                <c:pt idx="2997">
                  <c:v>71.416666666666686</c:v>
                </c:pt>
                <c:pt idx="2998">
                  <c:v>71.423611111111114</c:v>
                </c:pt>
                <c:pt idx="2999">
                  <c:v>71.430555555555557</c:v>
                </c:pt>
                <c:pt idx="3000">
                  <c:v>71.437500000000014</c:v>
                </c:pt>
                <c:pt idx="3001">
                  <c:v>71.444444444444457</c:v>
                </c:pt>
                <c:pt idx="3002">
                  <c:v>71.451388888888872</c:v>
                </c:pt>
                <c:pt idx="3003">
                  <c:v>71.458333333333314</c:v>
                </c:pt>
                <c:pt idx="3004">
                  <c:v>71.465277777777771</c:v>
                </c:pt>
                <c:pt idx="3005">
                  <c:v>71.472222222222229</c:v>
                </c:pt>
                <c:pt idx="3006">
                  <c:v>71.479166666666671</c:v>
                </c:pt>
                <c:pt idx="3007">
                  <c:v>71.486111111111114</c:v>
                </c:pt>
                <c:pt idx="3008">
                  <c:v>71.493055555555557</c:v>
                </c:pt>
                <c:pt idx="3009">
                  <c:v>71.5</c:v>
                </c:pt>
                <c:pt idx="3010">
                  <c:v>71.506944444444443</c:v>
                </c:pt>
                <c:pt idx="3011">
                  <c:v>71.513888888888872</c:v>
                </c:pt>
                <c:pt idx="3012">
                  <c:v>71.520833333333314</c:v>
                </c:pt>
                <c:pt idx="3013">
                  <c:v>71.527777777777757</c:v>
                </c:pt>
                <c:pt idx="3014">
                  <c:v>71.534722222222229</c:v>
                </c:pt>
                <c:pt idx="3015">
                  <c:v>71.541666666666686</c:v>
                </c:pt>
                <c:pt idx="3016">
                  <c:v>71.548611111111114</c:v>
                </c:pt>
                <c:pt idx="3017">
                  <c:v>71.555555555555543</c:v>
                </c:pt>
                <c:pt idx="3018">
                  <c:v>71.5625</c:v>
                </c:pt>
                <c:pt idx="3019">
                  <c:v>71.569444444444443</c:v>
                </c:pt>
                <c:pt idx="3020">
                  <c:v>71.576388888888857</c:v>
                </c:pt>
                <c:pt idx="3021">
                  <c:v>71.583333333333314</c:v>
                </c:pt>
                <c:pt idx="3022">
                  <c:v>71.590277777777771</c:v>
                </c:pt>
                <c:pt idx="3023">
                  <c:v>71.597222222222243</c:v>
                </c:pt>
                <c:pt idx="3024">
                  <c:v>71.604166666666671</c:v>
                </c:pt>
                <c:pt idx="3025">
                  <c:v>71.611111111111114</c:v>
                </c:pt>
                <c:pt idx="3026">
                  <c:v>71.618055555555543</c:v>
                </c:pt>
                <c:pt idx="3027">
                  <c:v>71.624999999999986</c:v>
                </c:pt>
                <c:pt idx="3028">
                  <c:v>71.631944444444443</c:v>
                </c:pt>
                <c:pt idx="3029">
                  <c:v>71.638888888888857</c:v>
                </c:pt>
                <c:pt idx="3030">
                  <c:v>71.645833333333314</c:v>
                </c:pt>
                <c:pt idx="3031">
                  <c:v>71.652777777777743</c:v>
                </c:pt>
                <c:pt idx="3032">
                  <c:v>71.659722222222214</c:v>
                </c:pt>
                <c:pt idx="3033">
                  <c:v>71.666666666666671</c:v>
                </c:pt>
                <c:pt idx="3034">
                  <c:v>71.6736111111111</c:v>
                </c:pt>
                <c:pt idx="3035">
                  <c:v>71.680555555555543</c:v>
                </c:pt>
                <c:pt idx="3036">
                  <c:v>71.6875</c:v>
                </c:pt>
                <c:pt idx="3037">
                  <c:v>71.694444444444443</c:v>
                </c:pt>
                <c:pt idx="3038">
                  <c:v>71.701388888888872</c:v>
                </c:pt>
                <c:pt idx="3039">
                  <c:v>71.708333333333314</c:v>
                </c:pt>
                <c:pt idx="3040">
                  <c:v>71.715277777777771</c:v>
                </c:pt>
                <c:pt idx="3041">
                  <c:v>71.722222222222229</c:v>
                </c:pt>
                <c:pt idx="3042">
                  <c:v>71.729166666666671</c:v>
                </c:pt>
                <c:pt idx="3043">
                  <c:v>71.736111111111114</c:v>
                </c:pt>
                <c:pt idx="3044">
                  <c:v>71.743055555555557</c:v>
                </c:pt>
                <c:pt idx="3045">
                  <c:v>71.75</c:v>
                </c:pt>
                <c:pt idx="3046">
                  <c:v>71.756944444444443</c:v>
                </c:pt>
                <c:pt idx="3047">
                  <c:v>71.763888888888872</c:v>
                </c:pt>
                <c:pt idx="3048">
                  <c:v>71.770833333333314</c:v>
                </c:pt>
                <c:pt idx="3049">
                  <c:v>71.777777777777757</c:v>
                </c:pt>
                <c:pt idx="3050">
                  <c:v>71.784722222222229</c:v>
                </c:pt>
                <c:pt idx="3051">
                  <c:v>71.791666666666686</c:v>
                </c:pt>
                <c:pt idx="3052">
                  <c:v>71.798611111111114</c:v>
                </c:pt>
                <c:pt idx="3053">
                  <c:v>71.805555555555543</c:v>
                </c:pt>
                <c:pt idx="3054">
                  <c:v>71.8125</c:v>
                </c:pt>
                <c:pt idx="3055">
                  <c:v>71.819444444444443</c:v>
                </c:pt>
                <c:pt idx="3056">
                  <c:v>71.826388888888857</c:v>
                </c:pt>
                <c:pt idx="3057">
                  <c:v>71.833333333333314</c:v>
                </c:pt>
                <c:pt idx="3058">
                  <c:v>71.840277777777771</c:v>
                </c:pt>
                <c:pt idx="3059">
                  <c:v>71.847222222222243</c:v>
                </c:pt>
                <c:pt idx="3060">
                  <c:v>71.854166666666671</c:v>
                </c:pt>
                <c:pt idx="3061">
                  <c:v>71.861111111111114</c:v>
                </c:pt>
                <c:pt idx="3062">
                  <c:v>71.868055555555543</c:v>
                </c:pt>
                <c:pt idx="3063">
                  <c:v>71.874999999999986</c:v>
                </c:pt>
                <c:pt idx="3064">
                  <c:v>71.881944444444443</c:v>
                </c:pt>
                <c:pt idx="3065">
                  <c:v>71.888888888888857</c:v>
                </c:pt>
                <c:pt idx="3066">
                  <c:v>71.895833333333314</c:v>
                </c:pt>
                <c:pt idx="3067">
                  <c:v>71.902777777777757</c:v>
                </c:pt>
                <c:pt idx="3068">
                  <c:v>71.909722222222229</c:v>
                </c:pt>
                <c:pt idx="3069">
                  <c:v>71.916666666666686</c:v>
                </c:pt>
                <c:pt idx="3070">
                  <c:v>71.923611111111114</c:v>
                </c:pt>
                <c:pt idx="3071">
                  <c:v>71.930555555555557</c:v>
                </c:pt>
                <c:pt idx="3072">
                  <c:v>71.937500000000014</c:v>
                </c:pt>
                <c:pt idx="3073">
                  <c:v>71.944444444444457</c:v>
                </c:pt>
                <c:pt idx="3074">
                  <c:v>71.951388888888872</c:v>
                </c:pt>
                <c:pt idx="3075">
                  <c:v>71.958333333333314</c:v>
                </c:pt>
                <c:pt idx="3076">
                  <c:v>71.965277777777771</c:v>
                </c:pt>
                <c:pt idx="3077">
                  <c:v>71.972222222222229</c:v>
                </c:pt>
                <c:pt idx="3078">
                  <c:v>71.979166666666671</c:v>
                </c:pt>
                <c:pt idx="3079">
                  <c:v>71.986111111111114</c:v>
                </c:pt>
                <c:pt idx="3080">
                  <c:v>71.993055555555557</c:v>
                </c:pt>
                <c:pt idx="3081">
                  <c:v>72</c:v>
                </c:pt>
                <c:pt idx="3082">
                  <c:v>72.006944444444443</c:v>
                </c:pt>
                <c:pt idx="3083">
                  <c:v>72.013888888888872</c:v>
                </c:pt>
                <c:pt idx="3084">
                  <c:v>72.020833333333314</c:v>
                </c:pt>
                <c:pt idx="3085">
                  <c:v>72.027777777777757</c:v>
                </c:pt>
                <c:pt idx="3086">
                  <c:v>72.034722222222229</c:v>
                </c:pt>
                <c:pt idx="3087">
                  <c:v>72.041666666666686</c:v>
                </c:pt>
                <c:pt idx="3088">
                  <c:v>72.048611111111114</c:v>
                </c:pt>
                <c:pt idx="3089">
                  <c:v>72.055555555555543</c:v>
                </c:pt>
                <c:pt idx="3090">
                  <c:v>72.0625</c:v>
                </c:pt>
                <c:pt idx="3091">
                  <c:v>72.069444444444443</c:v>
                </c:pt>
                <c:pt idx="3092">
                  <c:v>72.076388888888857</c:v>
                </c:pt>
                <c:pt idx="3093">
                  <c:v>72.083333333333314</c:v>
                </c:pt>
                <c:pt idx="3094">
                  <c:v>72.090277777777771</c:v>
                </c:pt>
                <c:pt idx="3095">
                  <c:v>72.097222222222243</c:v>
                </c:pt>
                <c:pt idx="3096">
                  <c:v>72.104166666666671</c:v>
                </c:pt>
                <c:pt idx="3097">
                  <c:v>72.111111111111114</c:v>
                </c:pt>
                <c:pt idx="3098">
                  <c:v>72.118055555555543</c:v>
                </c:pt>
                <c:pt idx="3099">
                  <c:v>72.124999999999986</c:v>
                </c:pt>
                <c:pt idx="3100">
                  <c:v>72.131944444444443</c:v>
                </c:pt>
                <c:pt idx="3101">
                  <c:v>72.138888888888857</c:v>
                </c:pt>
                <c:pt idx="3102">
                  <c:v>72.145833333333314</c:v>
                </c:pt>
                <c:pt idx="3103">
                  <c:v>72.152777777777743</c:v>
                </c:pt>
                <c:pt idx="3104">
                  <c:v>72.159722222222214</c:v>
                </c:pt>
                <c:pt idx="3105">
                  <c:v>72.166666666666671</c:v>
                </c:pt>
                <c:pt idx="3106">
                  <c:v>72.1736111111111</c:v>
                </c:pt>
                <c:pt idx="3107">
                  <c:v>72.180555555555543</c:v>
                </c:pt>
                <c:pt idx="3108">
                  <c:v>72.1875</c:v>
                </c:pt>
                <c:pt idx="3109">
                  <c:v>72.194444444444443</c:v>
                </c:pt>
                <c:pt idx="3110">
                  <c:v>72.201388888888872</c:v>
                </c:pt>
                <c:pt idx="3111">
                  <c:v>72.208333333333314</c:v>
                </c:pt>
                <c:pt idx="3112">
                  <c:v>72.215277777777771</c:v>
                </c:pt>
                <c:pt idx="3113">
                  <c:v>72.222222222222229</c:v>
                </c:pt>
                <c:pt idx="3114">
                  <c:v>72.229166666666671</c:v>
                </c:pt>
                <c:pt idx="3115">
                  <c:v>72.236111111111114</c:v>
                </c:pt>
                <c:pt idx="3116">
                  <c:v>72.243055555555557</c:v>
                </c:pt>
                <c:pt idx="3117">
                  <c:v>72.25</c:v>
                </c:pt>
                <c:pt idx="3118">
                  <c:v>72.256944444444443</c:v>
                </c:pt>
                <c:pt idx="3119">
                  <c:v>72.263888888888872</c:v>
                </c:pt>
                <c:pt idx="3120">
                  <c:v>72.270833333333314</c:v>
                </c:pt>
                <c:pt idx="3121">
                  <c:v>72.277777777777757</c:v>
                </c:pt>
                <c:pt idx="3122">
                  <c:v>72.284722222222229</c:v>
                </c:pt>
                <c:pt idx="3123">
                  <c:v>72.291666666666686</c:v>
                </c:pt>
                <c:pt idx="3124">
                  <c:v>72.298611111111114</c:v>
                </c:pt>
                <c:pt idx="3125">
                  <c:v>72.305555555555543</c:v>
                </c:pt>
                <c:pt idx="3126">
                  <c:v>72.3125</c:v>
                </c:pt>
                <c:pt idx="3127">
                  <c:v>72.319444444444443</c:v>
                </c:pt>
                <c:pt idx="3128">
                  <c:v>72.326388888888857</c:v>
                </c:pt>
                <c:pt idx="3129">
                  <c:v>72.333333333333314</c:v>
                </c:pt>
                <c:pt idx="3130">
                  <c:v>72.340277777777771</c:v>
                </c:pt>
                <c:pt idx="3131">
                  <c:v>72.347222222222243</c:v>
                </c:pt>
                <c:pt idx="3132">
                  <c:v>72.354166666666671</c:v>
                </c:pt>
                <c:pt idx="3133">
                  <c:v>72.361111111111114</c:v>
                </c:pt>
                <c:pt idx="3134">
                  <c:v>72.368055555555543</c:v>
                </c:pt>
                <c:pt idx="3135">
                  <c:v>72.374999999999986</c:v>
                </c:pt>
                <c:pt idx="3136">
                  <c:v>72.381944444444443</c:v>
                </c:pt>
                <c:pt idx="3137">
                  <c:v>72.388888888888857</c:v>
                </c:pt>
                <c:pt idx="3138">
                  <c:v>72.395833333333314</c:v>
                </c:pt>
                <c:pt idx="3139">
                  <c:v>72.402777777777757</c:v>
                </c:pt>
                <c:pt idx="3140">
                  <c:v>72.409722222222229</c:v>
                </c:pt>
                <c:pt idx="3141">
                  <c:v>72.416666666666686</c:v>
                </c:pt>
                <c:pt idx="3142">
                  <c:v>72.423611111111114</c:v>
                </c:pt>
                <c:pt idx="3143">
                  <c:v>72.430555555555557</c:v>
                </c:pt>
                <c:pt idx="3144">
                  <c:v>72.437500000000014</c:v>
                </c:pt>
                <c:pt idx="3145">
                  <c:v>72.444444444444457</c:v>
                </c:pt>
                <c:pt idx="3146">
                  <c:v>72.451388888888872</c:v>
                </c:pt>
                <c:pt idx="3147">
                  <c:v>72.458333333333314</c:v>
                </c:pt>
                <c:pt idx="3148">
                  <c:v>72.465277777777771</c:v>
                </c:pt>
                <c:pt idx="3149">
                  <c:v>72.472222222222229</c:v>
                </c:pt>
                <c:pt idx="3150">
                  <c:v>72.479166666666671</c:v>
                </c:pt>
                <c:pt idx="3151">
                  <c:v>72.486111111111114</c:v>
                </c:pt>
                <c:pt idx="3152">
                  <c:v>72.493055555555557</c:v>
                </c:pt>
                <c:pt idx="3153">
                  <c:v>72.5</c:v>
                </c:pt>
                <c:pt idx="3154">
                  <c:v>72.506944444444443</c:v>
                </c:pt>
                <c:pt idx="3155">
                  <c:v>72.513888888888872</c:v>
                </c:pt>
                <c:pt idx="3156">
                  <c:v>72.520833333333314</c:v>
                </c:pt>
                <c:pt idx="3157">
                  <c:v>72.527777777777757</c:v>
                </c:pt>
                <c:pt idx="3158">
                  <c:v>72.534722222222229</c:v>
                </c:pt>
                <c:pt idx="3159">
                  <c:v>72.541666666666686</c:v>
                </c:pt>
                <c:pt idx="3160">
                  <c:v>72.548611111111114</c:v>
                </c:pt>
                <c:pt idx="3161">
                  <c:v>72.555555555555543</c:v>
                </c:pt>
                <c:pt idx="3162">
                  <c:v>72.5625</c:v>
                </c:pt>
                <c:pt idx="3163">
                  <c:v>72.569444444444443</c:v>
                </c:pt>
                <c:pt idx="3164">
                  <c:v>72.576388888888857</c:v>
                </c:pt>
                <c:pt idx="3165">
                  <c:v>72.583333333333314</c:v>
                </c:pt>
                <c:pt idx="3166">
                  <c:v>72.590277777777771</c:v>
                </c:pt>
                <c:pt idx="3167">
                  <c:v>72.597222222222243</c:v>
                </c:pt>
                <c:pt idx="3168">
                  <c:v>72.604166666666671</c:v>
                </c:pt>
                <c:pt idx="3169">
                  <c:v>72.611111111111114</c:v>
                </c:pt>
                <c:pt idx="3170">
                  <c:v>72.618055555555543</c:v>
                </c:pt>
                <c:pt idx="3171">
                  <c:v>72.624999999999986</c:v>
                </c:pt>
                <c:pt idx="3172">
                  <c:v>72.631944444444443</c:v>
                </c:pt>
                <c:pt idx="3173">
                  <c:v>72.638888888888857</c:v>
                </c:pt>
                <c:pt idx="3174">
                  <c:v>72.645833333333314</c:v>
                </c:pt>
                <c:pt idx="3175">
                  <c:v>72.652777777777743</c:v>
                </c:pt>
                <c:pt idx="3176">
                  <c:v>72.659722222222214</c:v>
                </c:pt>
                <c:pt idx="3177">
                  <c:v>72.666666666666671</c:v>
                </c:pt>
                <c:pt idx="3178">
                  <c:v>72.6736111111111</c:v>
                </c:pt>
                <c:pt idx="3179">
                  <c:v>72.680555555555543</c:v>
                </c:pt>
                <c:pt idx="3180">
                  <c:v>72.6875</c:v>
                </c:pt>
                <c:pt idx="3181">
                  <c:v>72.694444444444443</c:v>
                </c:pt>
                <c:pt idx="3182">
                  <c:v>72.701388888888872</c:v>
                </c:pt>
                <c:pt idx="3183">
                  <c:v>72.708333333333314</c:v>
                </c:pt>
                <c:pt idx="3184">
                  <c:v>72.715277777777771</c:v>
                </c:pt>
                <c:pt idx="3185">
                  <c:v>72.722222222222229</c:v>
                </c:pt>
                <c:pt idx="3186">
                  <c:v>72.729166666666671</c:v>
                </c:pt>
                <c:pt idx="3187">
                  <c:v>72.736111111111114</c:v>
                </c:pt>
                <c:pt idx="3188">
                  <c:v>72.743055555555557</c:v>
                </c:pt>
                <c:pt idx="3189">
                  <c:v>72.75</c:v>
                </c:pt>
                <c:pt idx="3190">
                  <c:v>72.756944444444443</c:v>
                </c:pt>
                <c:pt idx="3191">
                  <c:v>72.763888888888872</c:v>
                </c:pt>
                <c:pt idx="3192">
                  <c:v>72.770833333333314</c:v>
                </c:pt>
                <c:pt idx="3193">
                  <c:v>72.777777777777757</c:v>
                </c:pt>
                <c:pt idx="3194">
                  <c:v>72.784722222222229</c:v>
                </c:pt>
                <c:pt idx="3195">
                  <c:v>72.791666666666686</c:v>
                </c:pt>
                <c:pt idx="3196">
                  <c:v>72.798611111111114</c:v>
                </c:pt>
                <c:pt idx="3197">
                  <c:v>72.805555555555543</c:v>
                </c:pt>
                <c:pt idx="3198">
                  <c:v>72.8125</c:v>
                </c:pt>
                <c:pt idx="3199">
                  <c:v>72.819444444444443</c:v>
                </c:pt>
                <c:pt idx="3200">
                  <c:v>72.826388888888857</c:v>
                </c:pt>
                <c:pt idx="3201">
                  <c:v>72.833333333333314</c:v>
                </c:pt>
                <c:pt idx="3202">
                  <c:v>72.840277777777771</c:v>
                </c:pt>
                <c:pt idx="3203">
                  <c:v>72.847222222222243</c:v>
                </c:pt>
                <c:pt idx="3204">
                  <c:v>72.854166666666671</c:v>
                </c:pt>
                <c:pt idx="3205">
                  <c:v>72.861111111111114</c:v>
                </c:pt>
                <c:pt idx="3206">
                  <c:v>72.868055555555543</c:v>
                </c:pt>
                <c:pt idx="3207">
                  <c:v>72.874999999999986</c:v>
                </c:pt>
                <c:pt idx="3208">
                  <c:v>72.881944444444443</c:v>
                </c:pt>
                <c:pt idx="3209">
                  <c:v>72.888888888888857</c:v>
                </c:pt>
                <c:pt idx="3210">
                  <c:v>72.895833333333314</c:v>
                </c:pt>
                <c:pt idx="3211">
                  <c:v>72.902777777777757</c:v>
                </c:pt>
                <c:pt idx="3212">
                  <c:v>72.909722222222229</c:v>
                </c:pt>
                <c:pt idx="3213">
                  <c:v>72.916666666666686</c:v>
                </c:pt>
                <c:pt idx="3214">
                  <c:v>72.923611111111114</c:v>
                </c:pt>
                <c:pt idx="3215">
                  <c:v>72.930555555555557</c:v>
                </c:pt>
                <c:pt idx="3216">
                  <c:v>72.937500000000014</c:v>
                </c:pt>
                <c:pt idx="3217">
                  <c:v>72.944444444444457</c:v>
                </c:pt>
                <c:pt idx="3218">
                  <c:v>72.951388888888872</c:v>
                </c:pt>
                <c:pt idx="3219">
                  <c:v>72.958333333333314</c:v>
                </c:pt>
                <c:pt idx="3220">
                  <c:v>72.965277777777771</c:v>
                </c:pt>
                <c:pt idx="3221">
                  <c:v>72.972222222222229</c:v>
                </c:pt>
                <c:pt idx="3222">
                  <c:v>72.979166666666671</c:v>
                </c:pt>
                <c:pt idx="3223">
                  <c:v>72.986111111111114</c:v>
                </c:pt>
                <c:pt idx="3224">
                  <c:v>72.993055555555557</c:v>
                </c:pt>
                <c:pt idx="3225">
                  <c:v>73</c:v>
                </c:pt>
                <c:pt idx="3226">
                  <c:v>73.006944444444443</c:v>
                </c:pt>
                <c:pt idx="3227">
                  <c:v>73.013888888888872</c:v>
                </c:pt>
                <c:pt idx="3228">
                  <c:v>73.020833333333314</c:v>
                </c:pt>
                <c:pt idx="3229">
                  <c:v>73.027777777777757</c:v>
                </c:pt>
                <c:pt idx="3230">
                  <c:v>73.034722222222229</c:v>
                </c:pt>
                <c:pt idx="3231">
                  <c:v>73.041666666666686</c:v>
                </c:pt>
                <c:pt idx="3232">
                  <c:v>73.048611111111114</c:v>
                </c:pt>
                <c:pt idx="3233">
                  <c:v>73.055555555555543</c:v>
                </c:pt>
                <c:pt idx="3234">
                  <c:v>73.0625</c:v>
                </c:pt>
                <c:pt idx="3235">
                  <c:v>73.069444444444443</c:v>
                </c:pt>
                <c:pt idx="3236">
                  <c:v>73.076388888888857</c:v>
                </c:pt>
                <c:pt idx="3237">
                  <c:v>73.083333333333314</c:v>
                </c:pt>
                <c:pt idx="3238">
                  <c:v>73.090277777777771</c:v>
                </c:pt>
                <c:pt idx="3239">
                  <c:v>73.097222222222243</c:v>
                </c:pt>
                <c:pt idx="3240">
                  <c:v>73.104166666666671</c:v>
                </c:pt>
                <c:pt idx="3241">
                  <c:v>73.111111111111114</c:v>
                </c:pt>
                <c:pt idx="3242">
                  <c:v>73.118055555555543</c:v>
                </c:pt>
                <c:pt idx="3243">
                  <c:v>73.124999999999986</c:v>
                </c:pt>
                <c:pt idx="3244">
                  <c:v>73.131944444444443</c:v>
                </c:pt>
                <c:pt idx="3245">
                  <c:v>73.138888888888857</c:v>
                </c:pt>
                <c:pt idx="3246">
                  <c:v>73.145833333333314</c:v>
                </c:pt>
                <c:pt idx="3247">
                  <c:v>73.152777777777743</c:v>
                </c:pt>
                <c:pt idx="3248">
                  <c:v>73.159722222222214</c:v>
                </c:pt>
                <c:pt idx="3249">
                  <c:v>73.166666666666671</c:v>
                </c:pt>
                <c:pt idx="3250">
                  <c:v>73.1736111111111</c:v>
                </c:pt>
                <c:pt idx="3251">
                  <c:v>73.180555555555543</c:v>
                </c:pt>
                <c:pt idx="3252">
                  <c:v>73.1875</c:v>
                </c:pt>
                <c:pt idx="3253">
                  <c:v>73.194444444444443</c:v>
                </c:pt>
                <c:pt idx="3254">
                  <c:v>73.201388888888872</c:v>
                </c:pt>
                <c:pt idx="3255">
                  <c:v>73.208333333333314</c:v>
                </c:pt>
                <c:pt idx="3256">
                  <c:v>73.215277777777771</c:v>
                </c:pt>
                <c:pt idx="3257">
                  <c:v>73.222222222222229</c:v>
                </c:pt>
                <c:pt idx="3258">
                  <c:v>73.229166666666671</c:v>
                </c:pt>
                <c:pt idx="3259">
                  <c:v>73.236111111111114</c:v>
                </c:pt>
                <c:pt idx="3260">
                  <c:v>73.243055555555557</c:v>
                </c:pt>
                <c:pt idx="3261">
                  <c:v>73.25</c:v>
                </c:pt>
                <c:pt idx="3262">
                  <c:v>73.256944444444443</c:v>
                </c:pt>
                <c:pt idx="3263">
                  <c:v>73.263888888888872</c:v>
                </c:pt>
                <c:pt idx="3264">
                  <c:v>73.270833333333314</c:v>
                </c:pt>
                <c:pt idx="3265">
                  <c:v>73.277777777777757</c:v>
                </c:pt>
                <c:pt idx="3266">
                  <c:v>73.284722222222229</c:v>
                </c:pt>
                <c:pt idx="3267">
                  <c:v>73.291666666666686</c:v>
                </c:pt>
                <c:pt idx="3268">
                  <c:v>73.298611111111114</c:v>
                </c:pt>
                <c:pt idx="3269">
                  <c:v>73.305555555555543</c:v>
                </c:pt>
                <c:pt idx="3270">
                  <c:v>73.3125</c:v>
                </c:pt>
                <c:pt idx="3271">
                  <c:v>73.319444444444443</c:v>
                </c:pt>
                <c:pt idx="3272">
                  <c:v>73.326388888888857</c:v>
                </c:pt>
                <c:pt idx="3273">
                  <c:v>73.333333333333314</c:v>
                </c:pt>
                <c:pt idx="3274">
                  <c:v>73.340277777777771</c:v>
                </c:pt>
                <c:pt idx="3275">
                  <c:v>73.347222222222243</c:v>
                </c:pt>
                <c:pt idx="3276">
                  <c:v>73.354166666666671</c:v>
                </c:pt>
                <c:pt idx="3277">
                  <c:v>73.361111111111114</c:v>
                </c:pt>
                <c:pt idx="3278">
                  <c:v>73.368055555555543</c:v>
                </c:pt>
                <c:pt idx="3279">
                  <c:v>73.374999999999986</c:v>
                </c:pt>
                <c:pt idx="3280">
                  <c:v>73.381944444444443</c:v>
                </c:pt>
                <c:pt idx="3281">
                  <c:v>73.388888888888857</c:v>
                </c:pt>
                <c:pt idx="3282">
                  <c:v>73.395833333333314</c:v>
                </c:pt>
                <c:pt idx="3283">
                  <c:v>73.402777777777757</c:v>
                </c:pt>
                <c:pt idx="3284">
                  <c:v>73.409722222222229</c:v>
                </c:pt>
                <c:pt idx="3285">
                  <c:v>73.416666666666686</c:v>
                </c:pt>
                <c:pt idx="3286">
                  <c:v>73.423611111111114</c:v>
                </c:pt>
                <c:pt idx="3287">
                  <c:v>73.430555555555557</c:v>
                </c:pt>
                <c:pt idx="3288">
                  <c:v>73.437500000000014</c:v>
                </c:pt>
                <c:pt idx="3289">
                  <c:v>73.444444444444457</c:v>
                </c:pt>
                <c:pt idx="3290">
                  <c:v>73.451388888888872</c:v>
                </c:pt>
                <c:pt idx="3291">
                  <c:v>73.458333333333314</c:v>
                </c:pt>
                <c:pt idx="3292">
                  <c:v>73.465277777777771</c:v>
                </c:pt>
                <c:pt idx="3293">
                  <c:v>73.472222222222229</c:v>
                </c:pt>
                <c:pt idx="3294">
                  <c:v>73.479166666666671</c:v>
                </c:pt>
                <c:pt idx="3295">
                  <c:v>73.486111111111114</c:v>
                </c:pt>
                <c:pt idx="3296">
                  <c:v>73.493055555555557</c:v>
                </c:pt>
                <c:pt idx="3297">
                  <c:v>73.5</c:v>
                </c:pt>
                <c:pt idx="3298">
                  <c:v>73.506944444444443</c:v>
                </c:pt>
                <c:pt idx="3299">
                  <c:v>73.513888888888872</c:v>
                </c:pt>
                <c:pt idx="3300">
                  <c:v>73.520833333333314</c:v>
                </c:pt>
                <c:pt idx="3301">
                  <c:v>73.527777777777757</c:v>
                </c:pt>
                <c:pt idx="3302">
                  <c:v>73.534722222222229</c:v>
                </c:pt>
                <c:pt idx="3303">
                  <c:v>73.541666666666686</c:v>
                </c:pt>
                <c:pt idx="3304">
                  <c:v>73.548611111111114</c:v>
                </c:pt>
                <c:pt idx="3305">
                  <c:v>73.555555555555543</c:v>
                </c:pt>
                <c:pt idx="3306">
                  <c:v>73.5625</c:v>
                </c:pt>
                <c:pt idx="3307">
                  <c:v>73.569444444444443</c:v>
                </c:pt>
                <c:pt idx="3308">
                  <c:v>73.576388888888857</c:v>
                </c:pt>
                <c:pt idx="3309">
                  <c:v>73.583333333333314</c:v>
                </c:pt>
                <c:pt idx="3310">
                  <c:v>73.590277777777771</c:v>
                </c:pt>
                <c:pt idx="3311">
                  <c:v>73.597222222222243</c:v>
                </c:pt>
                <c:pt idx="3312">
                  <c:v>73.604166666666671</c:v>
                </c:pt>
                <c:pt idx="3313">
                  <c:v>73.611111111111114</c:v>
                </c:pt>
                <c:pt idx="3314">
                  <c:v>73.618055555555543</c:v>
                </c:pt>
                <c:pt idx="3315">
                  <c:v>73.624999999999986</c:v>
                </c:pt>
                <c:pt idx="3316">
                  <c:v>73.631944444444443</c:v>
                </c:pt>
                <c:pt idx="3317">
                  <c:v>73.638888888888857</c:v>
                </c:pt>
                <c:pt idx="3318">
                  <c:v>73.645833333333314</c:v>
                </c:pt>
                <c:pt idx="3319">
                  <c:v>73.652777777777743</c:v>
                </c:pt>
                <c:pt idx="3320">
                  <c:v>73.659722222222214</c:v>
                </c:pt>
                <c:pt idx="3321">
                  <c:v>73.666666666666671</c:v>
                </c:pt>
                <c:pt idx="3322">
                  <c:v>73.6736111111111</c:v>
                </c:pt>
                <c:pt idx="3323">
                  <c:v>73.680555555555543</c:v>
                </c:pt>
                <c:pt idx="3324">
                  <c:v>73.6875</c:v>
                </c:pt>
                <c:pt idx="3325">
                  <c:v>73.694444444444443</c:v>
                </c:pt>
                <c:pt idx="3326">
                  <c:v>73.701388888888872</c:v>
                </c:pt>
                <c:pt idx="3327">
                  <c:v>73.708333333333314</c:v>
                </c:pt>
                <c:pt idx="3328">
                  <c:v>73.715277777777771</c:v>
                </c:pt>
                <c:pt idx="3329">
                  <c:v>73.722222222222229</c:v>
                </c:pt>
                <c:pt idx="3330">
                  <c:v>73.729166666666671</c:v>
                </c:pt>
                <c:pt idx="3331">
                  <c:v>73.736111111111114</c:v>
                </c:pt>
                <c:pt idx="3332">
                  <c:v>73.743055555555557</c:v>
                </c:pt>
                <c:pt idx="3333">
                  <c:v>73.75</c:v>
                </c:pt>
                <c:pt idx="3334">
                  <c:v>73.756944444444443</c:v>
                </c:pt>
                <c:pt idx="3335">
                  <c:v>73.763888888888872</c:v>
                </c:pt>
                <c:pt idx="3336">
                  <c:v>73.770833333333314</c:v>
                </c:pt>
                <c:pt idx="3337">
                  <c:v>73.777777777777757</c:v>
                </c:pt>
                <c:pt idx="3338">
                  <c:v>73.784722222222229</c:v>
                </c:pt>
                <c:pt idx="3339">
                  <c:v>73.791666666666686</c:v>
                </c:pt>
                <c:pt idx="3340">
                  <c:v>73.798611111111114</c:v>
                </c:pt>
                <c:pt idx="3341">
                  <c:v>73.805555555555543</c:v>
                </c:pt>
                <c:pt idx="3342">
                  <c:v>73.8125</c:v>
                </c:pt>
                <c:pt idx="3343">
                  <c:v>73.819444444444443</c:v>
                </c:pt>
                <c:pt idx="3344">
                  <c:v>73.826388888888857</c:v>
                </c:pt>
                <c:pt idx="3345">
                  <c:v>73.833333333333314</c:v>
                </c:pt>
                <c:pt idx="3346">
                  <c:v>73.840277777777771</c:v>
                </c:pt>
                <c:pt idx="3347">
                  <c:v>73.847222222222243</c:v>
                </c:pt>
                <c:pt idx="3348">
                  <c:v>73.854166666666671</c:v>
                </c:pt>
                <c:pt idx="3349">
                  <c:v>73.861111111111114</c:v>
                </c:pt>
                <c:pt idx="3350">
                  <c:v>73.868055555555543</c:v>
                </c:pt>
                <c:pt idx="3351">
                  <c:v>73.874999999999986</c:v>
                </c:pt>
                <c:pt idx="3352">
                  <c:v>73.881944444444443</c:v>
                </c:pt>
                <c:pt idx="3353">
                  <c:v>73.888888888888857</c:v>
                </c:pt>
                <c:pt idx="3354">
                  <c:v>73.895833333333314</c:v>
                </c:pt>
                <c:pt idx="3355">
                  <c:v>73.902777777777757</c:v>
                </c:pt>
                <c:pt idx="3356">
                  <c:v>73.909722222222229</c:v>
                </c:pt>
                <c:pt idx="3357">
                  <c:v>73.916666666666686</c:v>
                </c:pt>
                <c:pt idx="3358">
                  <c:v>73.923611111111114</c:v>
                </c:pt>
                <c:pt idx="3359">
                  <c:v>73.930555555555557</c:v>
                </c:pt>
                <c:pt idx="3360">
                  <c:v>73.937500000000014</c:v>
                </c:pt>
                <c:pt idx="3361">
                  <c:v>73.944444444444457</c:v>
                </c:pt>
                <c:pt idx="3362">
                  <c:v>73.951388888888872</c:v>
                </c:pt>
                <c:pt idx="3363">
                  <c:v>73.958333333333314</c:v>
                </c:pt>
                <c:pt idx="3364">
                  <c:v>73.965277777777771</c:v>
                </c:pt>
                <c:pt idx="3365">
                  <c:v>73.972222222222229</c:v>
                </c:pt>
                <c:pt idx="3366">
                  <c:v>73.979166666666671</c:v>
                </c:pt>
                <c:pt idx="3367">
                  <c:v>73.986111111111114</c:v>
                </c:pt>
                <c:pt idx="3368">
                  <c:v>73.993055555555557</c:v>
                </c:pt>
                <c:pt idx="3369">
                  <c:v>74</c:v>
                </c:pt>
                <c:pt idx="3370">
                  <c:v>74.006944444444443</c:v>
                </c:pt>
                <c:pt idx="3371">
                  <c:v>74.013888888888872</c:v>
                </c:pt>
                <c:pt idx="3372">
                  <c:v>74.020833333333314</c:v>
                </c:pt>
                <c:pt idx="3373">
                  <c:v>74.027777777777757</c:v>
                </c:pt>
                <c:pt idx="3374">
                  <c:v>74.034722222222229</c:v>
                </c:pt>
                <c:pt idx="3375">
                  <c:v>74.041666666666686</c:v>
                </c:pt>
                <c:pt idx="3376">
                  <c:v>74.048611111111114</c:v>
                </c:pt>
                <c:pt idx="3377">
                  <c:v>74.055555555555543</c:v>
                </c:pt>
                <c:pt idx="3378">
                  <c:v>74.0625</c:v>
                </c:pt>
                <c:pt idx="3379">
                  <c:v>74.069444444444443</c:v>
                </c:pt>
                <c:pt idx="3380">
                  <c:v>74.076388888888857</c:v>
                </c:pt>
                <c:pt idx="3381">
                  <c:v>74.083333333333314</c:v>
                </c:pt>
                <c:pt idx="3382">
                  <c:v>74.090277777777771</c:v>
                </c:pt>
                <c:pt idx="3383">
                  <c:v>74.097222222222243</c:v>
                </c:pt>
                <c:pt idx="3384">
                  <c:v>74.104166666666671</c:v>
                </c:pt>
                <c:pt idx="3385">
                  <c:v>74.111111111111114</c:v>
                </c:pt>
                <c:pt idx="3386">
                  <c:v>74.118055555555543</c:v>
                </c:pt>
                <c:pt idx="3387">
                  <c:v>74.124999999999986</c:v>
                </c:pt>
                <c:pt idx="3388">
                  <c:v>74.131944444444443</c:v>
                </c:pt>
                <c:pt idx="3389">
                  <c:v>74.138888888888857</c:v>
                </c:pt>
                <c:pt idx="3390">
                  <c:v>74.145833333333314</c:v>
                </c:pt>
                <c:pt idx="3391">
                  <c:v>74.152777777777743</c:v>
                </c:pt>
                <c:pt idx="3392">
                  <c:v>74.159722222222214</c:v>
                </c:pt>
                <c:pt idx="3393">
                  <c:v>74.166666666666671</c:v>
                </c:pt>
                <c:pt idx="3394">
                  <c:v>74.1736111111111</c:v>
                </c:pt>
                <c:pt idx="3395">
                  <c:v>74.180555555555543</c:v>
                </c:pt>
                <c:pt idx="3396">
                  <c:v>74.1875</c:v>
                </c:pt>
                <c:pt idx="3397">
                  <c:v>74.194444444444443</c:v>
                </c:pt>
                <c:pt idx="3398">
                  <c:v>74.201388888888872</c:v>
                </c:pt>
                <c:pt idx="3399">
                  <c:v>74.208333333333314</c:v>
                </c:pt>
                <c:pt idx="3400">
                  <c:v>74.215277777777771</c:v>
                </c:pt>
                <c:pt idx="3401">
                  <c:v>74.222222222222229</c:v>
                </c:pt>
                <c:pt idx="3402">
                  <c:v>74.229166666666671</c:v>
                </c:pt>
                <c:pt idx="3403">
                  <c:v>74.236111111111114</c:v>
                </c:pt>
                <c:pt idx="3404">
                  <c:v>74.243055555555557</c:v>
                </c:pt>
                <c:pt idx="3405">
                  <c:v>74.25</c:v>
                </c:pt>
                <c:pt idx="3406">
                  <c:v>74.256944444444443</c:v>
                </c:pt>
                <c:pt idx="3407">
                  <c:v>74.263888888888872</c:v>
                </c:pt>
                <c:pt idx="3408">
                  <c:v>74.270833333333314</c:v>
                </c:pt>
                <c:pt idx="3409">
                  <c:v>74.277777777777757</c:v>
                </c:pt>
                <c:pt idx="3410">
                  <c:v>74.284722222222229</c:v>
                </c:pt>
                <c:pt idx="3411">
                  <c:v>74.291666666666686</c:v>
                </c:pt>
                <c:pt idx="3412">
                  <c:v>74.298611111111114</c:v>
                </c:pt>
                <c:pt idx="3413">
                  <c:v>74.305555555555543</c:v>
                </c:pt>
                <c:pt idx="3414">
                  <c:v>74.3125</c:v>
                </c:pt>
                <c:pt idx="3415">
                  <c:v>74.319444444444443</c:v>
                </c:pt>
                <c:pt idx="3416">
                  <c:v>74.326388888888857</c:v>
                </c:pt>
                <c:pt idx="3417">
                  <c:v>74.333333333333314</c:v>
                </c:pt>
                <c:pt idx="3418">
                  <c:v>74.340277777777771</c:v>
                </c:pt>
                <c:pt idx="3419">
                  <c:v>74.347222222222243</c:v>
                </c:pt>
                <c:pt idx="3420">
                  <c:v>74.354166666666671</c:v>
                </c:pt>
                <c:pt idx="3421">
                  <c:v>74.361111111111114</c:v>
                </c:pt>
                <c:pt idx="3422">
                  <c:v>74.368055555555543</c:v>
                </c:pt>
                <c:pt idx="3423">
                  <c:v>74.374999999999986</c:v>
                </c:pt>
                <c:pt idx="3424">
                  <c:v>74.381944444444443</c:v>
                </c:pt>
                <c:pt idx="3425">
                  <c:v>74.388888888888857</c:v>
                </c:pt>
                <c:pt idx="3426">
                  <c:v>74.395833333333314</c:v>
                </c:pt>
                <c:pt idx="3427">
                  <c:v>74.402777777777757</c:v>
                </c:pt>
                <c:pt idx="3428">
                  <c:v>74.409722222222229</c:v>
                </c:pt>
                <c:pt idx="3429">
                  <c:v>74.416666666666686</c:v>
                </c:pt>
                <c:pt idx="3430">
                  <c:v>74.423611111111114</c:v>
                </c:pt>
                <c:pt idx="3431">
                  <c:v>74.430555555555557</c:v>
                </c:pt>
                <c:pt idx="3432">
                  <c:v>74.437500000000014</c:v>
                </c:pt>
                <c:pt idx="3433">
                  <c:v>74.444444444444457</c:v>
                </c:pt>
                <c:pt idx="3434">
                  <c:v>74.451388888888872</c:v>
                </c:pt>
                <c:pt idx="3435">
                  <c:v>74.458333333333314</c:v>
                </c:pt>
                <c:pt idx="3436">
                  <c:v>74.465277777777771</c:v>
                </c:pt>
                <c:pt idx="3437">
                  <c:v>74.472222222222229</c:v>
                </c:pt>
                <c:pt idx="3438">
                  <c:v>74.479166666666671</c:v>
                </c:pt>
                <c:pt idx="3439">
                  <c:v>74.486111111111114</c:v>
                </c:pt>
                <c:pt idx="3440">
                  <c:v>74.493055555555557</c:v>
                </c:pt>
                <c:pt idx="3441">
                  <c:v>74.5</c:v>
                </c:pt>
                <c:pt idx="3442">
                  <c:v>74.506944444444443</c:v>
                </c:pt>
                <c:pt idx="3443">
                  <c:v>74.513888888888872</c:v>
                </c:pt>
                <c:pt idx="3444">
                  <c:v>74.520833333333314</c:v>
                </c:pt>
                <c:pt idx="3445">
                  <c:v>74.527777777777757</c:v>
                </c:pt>
                <c:pt idx="3446">
                  <c:v>74.534722222222229</c:v>
                </c:pt>
                <c:pt idx="3447">
                  <c:v>74.541666666666686</c:v>
                </c:pt>
                <c:pt idx="3448">
                  <c:v>74.548611111111114</c:v>
                </c:pt>
                <c:pt idx="3449">
                  <c:v>74.555555555555543</c:v>
                </c:pt>
                <c:pt idx="3450">
                  <c:v>74.5625</c:v>
                </c:pt>
                <c:pt idx="3451">
                  <c:v>74.569444444444443</c:v>
                </c:pt>
                <c:pt idx="3452">
                  <c:v>74.576388888888857</c:v>
                </c:pt>
                <c:pt idx="3453">
                  <c:v>74.583333333333314</c:v>
                </c:pt>
                <c:pt idx="3454">
                  <c:v>74.590277777777771</c:v>
                </c:pt>
                <c:pt idx="3455">
                  <c:v>74.597222222222243</c:v>
                </c:pt>
                <c:pt idx="3456">
                  <c:v>74.604166666666671</c:v>
                </c:pt>
                <c:pt idx="3457">
                  <c:v>74.611111111111114</c:v>
                </c:pt>
                <c:pt idx="3458">
                  <c:v>74.618055555555543</c:v>
                </c:pt>
                <c:pt idx="3459">
                  <c:v>74.624999999999986</c:v>
                </c:pt>
                <c:pt idx="3460">
                  <c:v>74.631944444444443</c:v>
                </c:pt>
                <c:pt idx="3461">
                  <c:v>74.638888888888857</c:v>
                </c:pt>
                <c:pt idx="3462">
                  <c:v>74.645833333333314</c:v>
                </c:pt>
                <c:pt idx="3463">
                  <c:v>74.652777777777743</c:v>
                </c:pt>
                <c:pt idx="3464">
                  <c:v>74.659722222222214</c:v>
                </c:pt>
                <c:pt idx="3465">
                  <c:v>74.666666666666671</c:v>
                </c:pt>
                <c:pt idx="3466">
                  <c:v>74.6736111111111</c:v>
                </c:pt>
                <c:pt idx="3467">
                  <c:v>74.680555555555543</c:v>
                </c:pt>
                <c:pt idx="3468">
                  <c:v>74.6875</c:v>
                </c:pt>
                <c:pt idx="3469">
                  <c:v>74.694444444444443</c:v>
                </c:pt>
                <c:pt idx="3470">
                  <c:v>74.701388888888872</c:v>
                </c:pt>
                <c:pt idx="3471">
                  <c:v>74.708333333333314</c:v>
                </c:pt>
                <c:pt idx="3472">
                  <c:v>74.715277777777771</c:v>
                </c:pt>
                <c:pt idx="3473">
                  <c:v>74.722222222222229</c:v>
                </c:pt>
                <c:pt idx="3474">
                  <c:v>74.729166666666671</c:v>
                </c:pt>
                <c:pt idx="3475">
                  <c:v>74.736111111111114</c:v>
                </c:pt>
                <c:pt idx="3476">
                  <c:v>74.743055555555557</c:v>
                </c:pt>
                <c:pt idx="3477">
                  <c:v>74.75</c:v>
                </c:pt>
                <c:pt idx="3478">
                  <c:v>74.756944444444443</c:v>
                </c:pt>
                <c:pt idx="3479">
                  <c:v>74.763888888888872</c:v>
                </c:pt>
                <c:pt idx="3480">
                  <c:v>74.770833333333314</c:v>
                </c:pt>
                <c:pt idx="3481">
                  <c:v>74.777777777777757</c:v>
                </c:pt>
                <c:pt idx="3482">
                  <c:v>74.784722222222229</c:v>
                </c:pt>
                <c:pt idx="3483">
                  <c:v>74.791666666666686</c:v>
                </c:pt>
                <c:pt idx="3484">
                  <c:v>74.798611111111114</c:v>
                </c:pt>
                <c:pt idx="3485">
                  <c:v>74.805555555555543</c:v>
                </c:pt>
                <c:pt idx="3486">
                  <c:v>74.8125</c:v>
                </c:pt>
                <c:pt idx="3487">
                  <c:v>74.819444444444443</c:v>
                </c:pt>
                <c:pt idx="3488">
                  <c:v>74.826388888888857</c:v>
                </c:pt>
                <c:pt idx="3489">
                  <c:v>74.833333333333314</c:v>
                </c:pt>
                <c:pt idx="3490">
                  <c:v>74.840277777777771</c:v>
                </c:pt>
                <c:pt idx="3491">
                  <c:v>74.847222222222243</c:v>
                </c:pt>
                <c:pt idx="3492">
                  <c:v>74.854166666666671</c:v>
                </c:pt>
                <c:pt idx="3493">
                  <c:v>74.861111111111114</c:v>
                </c:pt>
                <c:pt idx="3494">
                  <c:v>74.868055555555543</c:v>
                </c:pt>
                <c:pt idx="3495">
                  <c:v>74.874999999999986</c:v>
                </c:pt>
                <c:pt idx="3496">
                  <c:v>74.881944444444443</c:v>
                </c:pt>
                <c:pt idx="3497">
                  <c:v>74.888888888888857</c:v>
                </c:pt>
                <c:pt idx="3498">
                  <c:v>74.895833333333314</c:v>
                </c:pt>
                <c:pt idx="3499">
                  <c:v>74.902777777777757</c:v>
                </c:pt>
                <c:pt idx="3500">
                  <c:v>74.909722222222229</c:v>
                </c:pt>
                <c:pt idx="3501">
                  <c:v>74.916666666666686</c:v>
                </c:pt>
                <c:pt idx="3502">
                  <c:v>74.923611111111114</c:v>
                </c:pt>
                <c:pt idx="3503">
                  <c:v>74.930555555555557</c:v>
                </c:pt>
                <c:pt idx="3504">
                  <c:v>74.937500000000014</c:v>
                </c:pt>
                <c:pt idx="3505">
                  <c:v>74.944444444444457</c:v>
                </c:pt>
                <c:pt idx="3506">
                  <c:v>74.951388888888872</c:v>
                </c:pt>
                <c:pt idx="3507">
                  <c:v>74.958333333333314</c:v>
                </c:pt>
                <c:pt idx="3508">
                  <c:v>74.965277777777771</c:v>
                </c:pt>
                <c:pt idx="3509">
                  <c:v>74.972222222222229</c:v>
                </c:pt>
                <c:pt idx="3510">
                  <c:v>74.979166666666671</c:v>
                </c:pt>
                <c:pt idx="3511">
                  <c:v>74.986111111111114</c:v>
                </c:pt>
                <c:pt idx="3512">
                  <c:v>74.993055555555557</c:v>
                </c:pt>
                <c:pt idx="3513">
                  <c:v>75</c:v>
                </c:pt>
                <c:pt idx="3514">
                  <c:v>75.006944444444443</c:v>
                </c:pt>
                <c:pt idx="3515">
                  <c:v>75.013888888888872</c:v>
                </c:pt>
                <c:pt idx="3516">
                  <c:v>75.020833333333314</c:v>
                </c:pt>
                <c:pt idx="3517">
                  <c:v>75.027777777777757</c:v>
                </c:pt>
                <c:pt idx="3518">
                  <c:v>75.034722222222229</c:v>
                </c:pt>
                <c:pt idx="3519">
                  <c:v>75.041666666666686</c:v>
                </c:pt>
                <c:pt idx="3520">
                  <c:v>75.048611111111114</c:v>
                </c:pt>
                <c:pt idx="3521">
                  <c:v>75.055555555555543</c:v>
                </c:pt>
                <c:pt idx="3522">
                  <c:v>75.0625</c:v>
                </c:pt>
                <c:pt idx="3523">
                  <c:v>75.069444444444443</c:v>
                </c:pt>
                <c:pt idx="3524">
                  <c:v>75.076388888888857</c:v>
                </c:pt>
                <c:pt idx="3525">
                  <c:v>75.083333333333314</c:v>
                </c:pt>
                <c:pt idx="3526">
                  <c:v>75.090277777777771</c:v>
                </c:pt>
                <c:pt idx="3527">
                  <c:v>75.097222222222243</c:v>
                </c:pt>
                <c:pt idx="3528">
                  <c:v>75.104166666666671</c:v>
                </c:pt>
                <c:pt idx="3529">
                  <c:v>75.111111111111114</c:v>
                </c:pt>
                <c:pt idx="3530">
                  <c:v>75.118055555555543</c:v>
                </c:pt>
                <c:pt idx="3531">
                  <c:v>75.124999999999986</c:v>
                </c:pt>
                <c:pt idx="3532">
                  <c:v>75.131944444444443</c:v>
                </c:pt>
                <c:pt idx="3533">
                  <c:v>75.138888888888857</c:v>
                </c:pt>
                <c:pt idx="3534">
                  <c:v>75.145833333333314</c:v>
                </c:pt>
                <c:pt idx="3535">
                  <c:v>75.152777777777743</c:v>
                </c:pt>
                <c:pt idx="3536">
                  <c:v>75.159722222222214</c:v>
                </c:pt>
                <c:pt idx="3537">
                  <c:v>75.166666666666671</c:v>
                </c:pt>
                <c:pt idx="3538">
                  <c:v>75.1736111111111</c:v>
                </c:pt>
                <c:pt idx="3539">
                  <c:v>75.180555555555543</c:v>
                </c:pt>
                <c:pt idx="3540">
                  <c:v>75.1875</c:v>
                </c:pt>
                <c:pt idx="3541">
                  <c:v>75.194444444444443</c:v>
                </c:pt>
                <c:pt idx="3542">
                  <c:v>75.201388888888872</c:v>
                </c:pt>
                <c:pt idx="3543">
                  <c:v>75.208333333333314</c:v>
                </c:pt>
                <c:pt idx="3544">
                  <c:v>75.215277777777771</c:v>
                </c:pt>
                <c:pt idx="3545">
                  <c:v>75.222222222222229</c:v>
                </c:pt>
                <c:pt idx="3546">
                  <c:v>75.229166666666671</c:v>
                </c:pt>
                <c:pt idx="3547">
                  <c:v>75.236111111111114</c:v>
                </c:pt>
                <c:pt idx="3548">
                  <c:v>75.243055555555557</c:v>
                </c:pt>
                <c:pt idx="3549">
                  <c:v>75.25</c:v>
                </c:pt>
                <c:pt idx="3550">
                  <c:v>75.256944444444443</c:v>
                </c:pt>
                <c:pt idx="3551">
                  <c:v>75.263888888888872</c:v>
                </c:pt>
                <c:pt idx="3552">
                  <c:v>75.270833333333314</c:v>
                </c:pt>
                <c:pt idx="3553">
                  <c:v>75.277777777777757</c:v>
                </c:pt>
                <c:pt idx="3554">
                  <c:v>75.284722222222229</c:v>
                </c:pt>
                <c:pt idx="3555">
                  <c:v>75.291666666666686</c:v>
                </c:pt>
                <c:pt idx="3556">
                  <c:v>75.298611111111114</c:v>
                </c:pt>
                <c:pt idx="3557">
                  <c:v>75.305555555555543</c:v>
                </c:pt>
                <c:pt idx="3558">
                  <c:v>75.3125</c:v>
                </c:pt>
                <c:pt idx="3559">
                  <c:v>75.319444444444443</c:v>
                </c:pt>
                <c:pt idx="3560">
                  <c:v>75.326388888888857</c:v>
                </c:pt>
                <c:pt idx="3561">
                  <c:v>75.333333333333314</c:v>
                </c:pt>
                <c:pt idx="3562">
                  <c:v>75.340277777777771</c:v>
                </c:pt>
                <c:pt idx="3563">
                  <c:v>75.347222222222243</c:v>
                </c:pt>
                <c:pt idx="3564">
                  <c:v>75.354166666666671</c:v>
                </c:pt>
                <c:pt idx="3565">
                  <c:v>75.361111111111114</c:v>
                </c:pt>
                <c:pt idx="3566">
                  <c:v>75.368055555555543</c:v>
                </c:pt>
                <c:pt idx="3567">
                  <c:v>75.374999999999986</c:v>
                </c:pt>
                <c:pt idx="3568">
                  <c:v>75.381944444444443</c:v>
                </c:pt>
                <c:pt idx="3569">
                  <c:v>75.388888888888857</c:v>
                </c:pt>
                <c:pt idx="3570">
                  <c:v>75.395833333333314</c:v>
                </c:pt>
                <c:pt idx="3571">
                  <c:v>75.402777777777757</c:v>
                </c:pt>
                <c:pt idx="3572">
                  <c:v>75.409722222222229</c:v>
                </c:pt>
                <c:pt idx="3573">
                  <c:v>75.416666666666686</c:v>
                </c:pt>
                <c:pt idx="3574">
                  <c:v>75.423611111111114</c:v>
                </c:pt>
                <c:pt idx="3575">
                  <c:v>75.430555555555557</c:v>
                </c:pt>
                <c:pt idx="3576">
                  <c:v>75.437500000000014</c:v>
                </c:pt>
                <c:pt idx="3577">
                  <c:v>75.444444444444457</c:v>
                </c:pt>
                <c:pt idx="3578">
                  <c:v>75.451388888888872</c:v>
                </c:pt>
                <c:pt idx="3579">
                  <c:v>75.458333333333314</c:v>
                </c:pt>
                <c:pt idx="3580">
                  <c:v>75.465277777777771</c:v>
                </c:pt>
                <c:pt idx="3581">
                  <c:v>75.472222222222229</c:v>
                </c:pt>
                <c:pt idx="3582">
                  <c:v>75.479166666666671</c:v>
                </c:pt>
                <c:pt idx="3583">
                  <c:v>75.486111111111114</c:v>
                </c:pt>
                <c:pt idx="3584">
                  <c:v>75.493055555555557</c:v>
                </c:pt>
                <c:pt idx="3585">
                  <c:v>75.5</c:v>
                </c:pt>
                <c:pt idx="3586">
                  <c:v>75.506944444444443</c:v>
                </c:pt>
                <c:pt idx="3587">
                  <c:v>75.513888888888872</c:v>
                </c:pt>
                <c:pt idx="3588">
                  <c:v>75.520833333333314</c:v>
                </c:pt>
                <c:pt idx="3589">
                  <c:v>75.527777777777757</c:v>
                </c:pt>
                <c:pt idx="3590">
                  <c:v>75.534722222222229</c:v>
                </c:pt>
                <c:pt idx="3591">
                  <c:v>75.541666666666686</c:v>
                </c:pt>
                <c:pt idx="3592">
                  <c:v>75.548611111111114</c:v>
                </c:pt>
                <c:pt idx="3593">
                  <c:v>75.555555555555543</c:v>
                </c:pt>
                <c:pt idx="3594">
                  <c:v>75.5625</c:v>
                </c:pt>
                <c:pt idx="3595">
                  <c:v>75.569444444444443</c:v>
                </c:pt>
                <c:pt idx="3596">
                  <c:v>75.576388888888857</c:v>
                </c:pt>
                <c:pt idx="3597">
                  <c:v>75.583333333333314</c:v>
                </c:pt>
                <c:pt idx="3598">
                  <c:v>75.590277777777771</c:v>
                </c:pt>
                <c:pt idx="3599">
                  <c:v>75.597222222222243</c:v>
                </c:pt>
                <c:pt idx="3600">
                  <c:v>75.604166666666671</c:v>
                </c:pt>
                <c:pt idx="3601">
                  <c:v>75.611111111111114</c:v>
                </c:pt>
                <c:pt idx="3602">
                  <c:v>75.618055555555543</c:v>
                </c:pt>
                <c:pt idx="3603">
                  <c:v>75.624999999999986</c:v>
                </c:pt>
                <c:pt idx="3604">
                  <c:v>75.631944444444443</c:v>
                </c:pt>
                <c:pt idx="3605">
                  <c:v>75.638888888888857</c:v>
                </c:pt>
                <c:pt idx="3606">
                  <c:v>75.645833333333314</c:v>
                </c:pt>
                <c:pt idx="3607">
                  <c:v>75.652777777777743</c:v>
                </c:pt>
                <c:pt idx="3608">
                  <c:v>75.659722222222214</c:v>
                </c:pt>
                <c:pt idx="3609">
                  <c:v>75.666666666666671</c:v>
                </c:pt>
                <c:pt idx="3610">
                  <c:v>75.6736111111111</c:v>
                </c:pt>
                <c:pt idx="3611">
                  <c:v>75.680555555555543</c:v>
                </c:pt>
                <c:pt idx="3612">
                  <c:v>75.6875</c:v>
                </c:pt>
                <c:pt idx="3613">
                  <c:v>75.694444444444443</c:v>
                </c:pt>
                <c:pt idx="3614">
                  <c:v>75.701388888888872</c:v>
                </c:pt>
                <c:pt idx="3615">
                  <c:v>75.708333333333314</c:v>
                </c:pt>
                <c:pt idx="3616">
                  <c:v>75.715277777777771</c:v>
                </c:pt>
                <c:pt idx="3617">
                  <c:v>75.722222222222229</c:v>
                </c:pt>
                <c:pt idx="3618">
                  <c:v>75.729166666666671</c:v>
                </c:pt>
                <c:pt idx="3619">
                  <c:v>75.736111111111114</c:v>
                </c:pt>
                <c:pt idx="3620">
                  <c:v>75.743055555555557</c:v>
                </c:pt>
                <c:pt idx="3621">
                  <c:v>75.75</c:v>
                </c:pt>
                <c:pt idx="3622">
                  <c:v>75.756944444444443</c:v>
                </c:pt>
                <c:pt idx="3623">
                  <c:v>75.763888888888872</c:v>
                </c:pt>
                <c:pt idx="3624">
                  <c:v>75.770833333333314</c:v>
                </c:pt>
                <c:pt idx="3625">
                  <c:v>75.777777777777757</c:v>
                </c:pt>
                <c:pt idx="3626">
                  <c:v>75.784722222222229</c:v>
                </c:pt>
                <c:pt idx="3627">
                  <c:v>75.791666666666686</c:v>
                </c:pt>
                <c:pt idx="3628">
                  <c:v>75.798611111111114</c:v>
                </c:pt>
                <c:pt idx="3629">
                  <c:v>75.805555555555543</c:v>
                </c:pt>
                <c:pt idx="3630">
                  <c:v>75.8125</c:v>
                </c:pt>
                <c:pt idx="3631">
                  <c:v>75.819444444444443</c:v>
                </c:pt>
                <c:pt idx="3632">
                  <c:v>75.826388888888857</c:v>
                </c:pt>
                <c:pt idx="3633">
                  <c:v>75.833333333333314</c:v>
                </c:pt>
                <c:pt idx="3634">
                  <c:v>75.840277777777771</c:v>
                </c:pt>
                <c:pt idx="3635">
                  <c:v>75.847222222222243</c:v>
                </c:pt>
                <c:pt idx="3636">
                  <c:v>75.854166666666671</c:v>
                </c:pt>
                <c:pt idx="3637">
                  <c:v>75.861111111111114</c:v>
                </c:pt>
                <c:pt idx="3638">
                  <c:v>75.868055555555543</c:v>
                </c:pt>
                <c:pt idx="3639">
                  <c:v>75.874999999999986</c:v>
                </c:pt>
                <c:pt idx="3640">
                  <c:v>75.881944444444443</c:v>
                </c:pt>
                <c:pt idx="3641">
                  <c:v>75.888888888888857</c:v>
                </c:pt>
                <c:pt idx="3642">
                  <c:v>75.895833333333314</c:v>
                </c:pt>
                <c:pt idx="3643">
                  <c:v>75.902777777777757</c:v>
                </c:pt>
                <c:pt idx="3644">
                  <c:v>75.909722222222229</c:v>
                </c:pt>
                <c:pt idx="3645">
                  <c:v>75.916666666666686</c:v>
                </c:pt>
                <c:pt idx="3646">
                  <c:v>75.923611111111114</c:v>
                </c:pt>
                <c:pt idx="3647">
                  <c:v>75.930555555555557</c:v>
                </c:pt>
                <c:pt idx="3648">
                  <c:v>75.937500000000014</c:v>
                </c:pt>
                <c:pt idx="3649">
                  <c:v>75.944444444444457</c:v>
                </c:pt>
                <c:pt idx="3650">
                  <c:v>75.951388888888872</c:v>
                </c:pt>
                <c:pt idx="3651">
                  <c:v>75.958333333333314</c:v>
                </c:pt>
                <c:pt idx="3652">
                  <c:v>75.965277777777771</c:v>
                </c:pt>
                <c:pt idx="3653">
                  <c:v>75.972222222222229</c:v>
                </c:pt>
                <c:pt idx="3654">
                  <c:v>75.979166666666671</c:v>
                </c:pt>
                <c:pt idx="3655">
                  <c:v>75.986111111111114</c:v>
                </c:pt>
                <c:pt idx="3656">
                  <c:v>75.993055555555557</c:v>
                </c:pt>
                <c:pt idx="3657">
                  <c:v>76</c:v>
                </c:pt>
                <c:pt idx="3658">
                  <c:v>76.006944444444443</c:v>
                </c:pt>
                <c:pt idx="3659">
                  <c:v>76.013888888888872</c:v>
                </c:pt>
                <c:pt idx="3660">
                  <c:v>76.020833333333314</c:v>
                </c:pt>
                <c:pt idx="3661">
                  <c:v>76.027777777777757</c:v>
                </c:pt>
                <c:pt idx="3662">
                  <c:v>76.034722222222229</c:v>
                </c:pt>
                <c:pt idx="3663">
                  <c:v>76.041666666666686</c:v>
                </c:pt>
                <c:pt idx="3664">
                  <c:v>76.048611111111114</c:v>
                </c:pt>
                <c:pt idx="3665">
                  <c:v>76.055555555555543</c:v>
                </c:pt>
                <c:pt idx="3666">
                  <c:v>76.0625</c:v>
                </c:pt>
                <c:pt idx="3667">
                  <c:v>76.069444444444443</c:v>
                </c:pt>
                <c:pt idx="3668">
                  <c:v>76.076388888888857</c:v>
                </c:pt>
                <c:pt idx="3669">
                  <c:v>76.083333333333314</c:v>
                </c:pt>
                <c:pt idx="3670">
                  <c:v>76.090277777777771</c:v>
                </c:pt>
                <c:pt idx="3671">
                  <c:v>76.097222222222243</c:v>
                </c:pt>
                <c:pt idx="3672">
                  <c:v>76.104166666666671</c:v>
                </c:pt>
                <c:pt idx="3673">
                  <c:v>76.111111111111114</c:v>
                </c:pt>
                <c:pt idx="3674">
                  <c:v>76.118055555555543</c:v>
                </c:pt>
                <c:pt idx="3675">
                  <c:v>76.124999999999986</c:v>
                </c:pt>
                <c:pt idx="3676">
                  <c:v>76.131944444444443</c:v>
                </c:pt>
                <c:pt idx="3677">
                  <c:v>76.138888888888857</c:v>
                </c:pt>
                <c:pt idx="3678">
                  <c:v>76.145833333333314</c:v>
                </c:pt>
                <c:pt idx="3679">
                  <c:v>76.152777777777743</c:v>
                </c:pt>
                <c:pt idx="3680">
                  <c:v>76.159722222222214</c:v>
                </c:pt>
                <c:pt idx="3681">
                  <c:v>76.166666666666671</c:v>
                </c:pt>
                <c:pt idx="3682">
                  <c:v>76.1736111111111</c:v>
                </c:pt>
                <c:pt idx="3683">
                  <c:v>76.180555555555543</c:v>
                </c:pt>
                <c:pt idx="3684">
                  <c:v>76.1875</c:v>
                </c:pt>
                <c:pt idx="3685">
                  <c:v>76.194444444444443</c:v>
                </c:pt>
                <c:pt idx="3686">
                  <c:v>76.201388888888872</c:v>
                </c:pt>
                <c:pt idx="3687">
                  <c:v>76.208333333333314</c:v>
                </c:pt>
                <c:pt idx="3688">
                  <c:v>76.215277777777771</c:v>
                </c:pt>
                <c:pt idx="3689">
                  <c:v>76.222222222222229</c:v>
                </c:pt>
                <c:pt idx="3690">
                  <c:v>76.229166666666671</c:v>
                </c:pt>
                <c:pt idx="3691">
                  <c:v>76.236111111111114</c:v>
                </c:pt>
                <c:pt idx="3692">
                  <c:v>76.243055555555557</c:v>
                </c:pt>
                <c:pt idx="3693">
                  <c:v>76.25</c:v>
                </c:pt>
                <c:pt idx="3694">
                  <c:v>76.256944444444443</c:v>
                </c:pt>
                <c:pt idx="3695">
                  <c:v>76.263888888888872</c:v>
                </c:pt>
                <c:pt idx="3696">
                  <c:v>76.270833333333314</c:v>
                </c:pt>
                <c:pt idx="3697">
                  <c:v>76.277777777777757</c:v>
                </c:pt>
                <c:pt idx="3698">
                  <c:v>76.284722222222229</c:v>
                </c:pt>
                <c:pt idx="3699">
                  <c:v>76.291666666666686</c:v>
                </c:pt>
                <c:pt idx="3700">
                  <c:v>76.298611111111114</c:v>
                </c:pt>
                <c:pt idx="3701">
                  <c:v>76.305555555555543</c:v>
                </c:pt>
                <c:pt idx="3702">
                  <c:v>76.3125</c:v>
                </c:pt>
                <c:pt idx="3703">
                  <c:v>76.319444444444443</c:v>
                </c:pt>
                <c:pt idx="3704">
                  <c:v>76.326388888888857</c:v>
                </c:pt>
                <c:pt idx="3705">
                  <c:v>76.333333333333314</c:v>
                </c:pt>
                <c:pt idx="3706">
                  <c:v>76.340277777777771</c:v>
                </c:pt>
                <c:pt idx="3707">
                  <c:v>76.347222222222243</c:v>
                </c:pt>
                <c:pt idx="3708">
                  <c:v>76.354166666666671</c:v>
                </c:pt>
                <c:pt idx="3709">
                  <c:v>76.361111111111114</c:v>
                </c:pt>
                <c:pt idx="3710">
                  <c:v>76.368055555555543</c:v>
                </c:pt>
                <c:pt idx="3711">
                  <c:v>76.374999999999986</c:v>
                </c:pt>
                <c:pt idx="3712">
                  <c:v>76.381944444444443</c:v>
                </c:pt>
                <c:pt idx="3713">
                  <c:v>76.388888888888857</c:v>
                </c:pt>
                <c:pt idx="3714">
                  <c:v>76.395833333333314</c:v>
                </c:pt>
                <c:pt idx="3715">
                  <c:v>76.402777777777757</c:v>
                </c:pt>
                <c:pt idx="3716">
                  <c:v>76.409722222222229</c:v>
                </c:pt>
                <c:pt idx="3717">
                  <c:v>76.416666666666686</c:v>
                </c:pt>
                <c:pt idx="3718">
                  <c:v>76.423611111111114</c:v>
                </c:pt>
                <c:pt idx="3719">
                  <c:v>76.430555555555557</c:v>
                </c:pt>
                <c:pt idx="3720">
                  <c:v>76.437500000000014</c:v>
                </c:pt>
                <c:pt idx="3721">
                  <c:v>76.444444444444457</c:v>
                </c:pt>
                <c:pt idx="3722">
                  <c:v>76.451388888888872</c:v>
                </c:pt>
                <c:pt idx="3723">
                  <c:v>76.458333333333314</c:v>
                </c:pt>
                <c:pt idx="3724">
                  <c:v>76.465277777777771</c:v>
                </c:pt>
                <c:pt idx="3725">
                  <c:v>76.472222222222229</c:v>
                </c:pt>
                <c:pt idx="3726">
                  <c:v>76.479166666666671</c:v>
                </c:pt>
                <c:pt idx="3727">
                  <c:v>76.486111111111114</c:v>
                </c:pt>
                <c:pt idx="3728">
                  <c:v>76.493055555555557</c:v>
                </c:pt>
                <c:pt idx="3729">
                  <c:v>76.5</c:v>
                </c:pt>
                <c:pt idx="3730">
                  <c:v>76.506944444444443</c:v>
                </c:pt>
                <c:pt idx="3731">
                  <c:v>76.513888888888872</c:v>
                </c:pt>
                <c:pt idx="3732">
                  <c:v>76.520833333333314</c:v>
                </c:pt>
                <c:pt idx="3733">
                  <c:v>76.527777777777757</c:v>
                </c:pt>
                <c:pt idx="3734">
                  <c:v>76.534722222222229</c:v>
                </c:pt>
                <c:pt idx="3735">
                  <c:v>76.541666666666686</c:v>
                </c:pt>
                <c:pt idx="3736">
                  <c:v>76.548611111111114</c:v>
                </c:pt>
                <c:pt idx="3737">
                  <c:v>76.555555555555543</c:v>
                </c:pt>
                <c:pt idx="3738">
                  <c:v>76.5625</c:v>
                </c:pt>
                <c:pt idx="3739">
                  <c:v>76.569444444444443</c:v>
                </c:pt>
                <c:pt idx="3740">
                  <c:v>76.576388888888857</c:v>
                </c:pt>
                <c:pt idx="3741">
                  <c:v>76.583333333333314</c:v>
                </c:pt>
                <c:pt idx="3742">
                  <c:v>76.590277777777771</c:v>
                </c:pt>
                <c:pt idx="3743">
                  <c:v>76.597222222222243</c:v>
                </c:pt>
                <c:pt idx="3744">
                  <c:v>76.604166666666671</c:v>
                </c:pt>
                <c:pt idx="3745">
                  <c:v>76.611111111111114</c:v>
                </c:pt>
                <c:pt idx="3746">
                  <c:v>76.618055555555543</c:v>
                </c:pt>
                <c:pt idx="3747">
                  <c:v>76.624999999999986</c:v>
                </c:pt>
                <c:pt idx="3748">
                  <c:v>76.631944444444443</c:v>
                </c:pt>
                <c:pt idx="3749">
                  <c:v>76.638888888888857</c:v>
                </c:pt>
                <c:pt idx="3750">
                  <c:v>76.645833333333314</c:v>
                </c:pt>
                <c:pt idx="3751">
                  <c:v>76.652777777777743</c:v>
                </c:pt>
                <c:pt idx="3752">
                  <c:v>76.659722222222214</c:v>
                </c:pt>
                <c:pt idx="3753">
                  <c:v>76.666666666666671</c:v>
                </c:pt>
                <c:pt idx="3754">
                  <c:v>76.6736111111111</c:v>
                </c:pt>
                <c:pt idx="3755">
                  <c:v>76.680555555555543</c:v>
                </c:pt>
                <c:pt idx="3756">
                  <c:v>76.6875</c:v>
                </c:pt>
                <c:pt idx="3757">
                  <c:v>76.694444444444443</c:v>
                </c:pt>
                <c:pt idx="3758">
                  <c:v>76.701388888888872</c:v>
                </c:pt>
                <c:pt idx="3759">
                  <c:v>76.708333333333314</c:v>
                </c:pt>
                <c:pt idx="3760">
                  <c:v>76.715277777777771</c:v>
                </c:pt>
                <c:pt idx="3761">
                  <c:v>76.722222222222229</c:v>
                </c:pt>
                <c:pt idx="3762">
                  <c:v>76.729166666666671</c:v>
                </c:pt>
                <c:pt idx="3763">
                  <c:v>76.736111111111114</c:v>
                </c:pt>
                <c:pt idx="3764">
                  <c:v>76.743055555555557</c:v>
                </c:pt>
                <c:pt idx="3765">
                  <c:v>76.75</c:v>
                </c:pt>
                <c:pt idx="3766">
                  <c:v>76.756944444444443</c:v>
                </c:pt>
                <c:pt idx="3767">
                  <c:v>76.763888888888872</c:v>
                </c:pt>
                <c:pt idx="3768">
                  <c:v>76.770833333333314</c:v>
                </c:pt>
                <c:pt idx="3769">
                  <c:v>76.777777777777757</c:v>
                </c:pt>
                <c:pt idx="3770">
                  <c:v>76.784722222222229</c:v>
                </c:pt>
                <c:pt idx="3771">
                  <c:v>76.791666666666686</c:v>
                </c:pt>
                <c:pt idx="3772">
                  <c:v>76.798611111111114</c:v>
                </c:pt>
                <c:pt idx="3773">
                  <c:v>76.805555555555543</c:v>
                </c:pt>
                <c:pt idx="3774">
                  <c:v>76.8125</c:v>
                </c:pt>
                <c:pt idx="3775">
                  <c:v>76.819444444444443</c:v>
                </c:pt>
                <c:pt idx="3776">
                  <c:v>76.826388888888857</c:v>
                </c:pt>
                <c:pt idx="3777">
                  <c:v>76.833333333333314</c:v>
                </c:pt>
                <c:pt idx="3778">
                  <c:v>76.840277777777771</c:v>
                </c:pt>
                <c:pt idx="3779">
                  <c:v>76.847222222222243</c:v>
                </c:pt>
                <c:pt idx="3780">
                  <c:v>76.854166666666671</c:v>
                </c:pt>
                <c:pt idx="3781">
                  <c:v>76.861111111111114</c:v>
                </c:pt>
                <c:pt idx="3782">
                  <c:v>76.868055555555543</c:v>
                </c:pt>
                <c:pt idx="3783">
                  <c:v>76.874999999999986</c:v>
                </c:pt>
                <c:pt idx="3784">
                  <c:v>76.881944444444443</c:v>
                </c:pt>
                <c:pt idx="3785">
                  <c:v>76.888888888888857</c:v>
                </c:pt>
                <c:pt idx="3786">
                  <c:v>76.895833333333314</c:v>
                </c:pt>
                <c:pt idx="3787">
                  <c:v>76.902777777777757</c:v>
                </c:pt>
                <c:pt idx="3788">
                  <c:v>76.909722222222229</c:v>
                </c:pt>
                <c:pt idx="3789">
                  <c:v>76.916666666666686</c:v>
                </c:pt>
                <c:pt idx="3790">
                  <c:v>76.923611111111114</c:v>
                </c:pt>
                <c:pt idx="3791">
                  <c:v>76.930555555555557</c:v>
                </c:pt>
                <c:pt idx="3792">
                  <c:v>76.937500000000014</c:v>
                </c:pt>
                <c:pt idx="3793">
                  <c:v>76.944444444444457</c:v>
                </c:pt>
                <c:pt idx="3794">
                  <c:v>76.951388888888872</c:v>
                </c:pt>
                <c:pt idx="3795">
                  <c:v>76.958333333333314</c:v>
                </c:pt>
                <c:pt idx="3796">
                  <c:v>76.965277777777771</c:v>
                </c:pt>
                <c:pt idx="3797">
                  <c:v>76.972222222222229</c:v>
                </c:pt>
                <c:pt idx="3798">
                  <c:v>76.979166666666671</c:v>
                </c:pt>
                <c:pt idx="3799">
                  <c:v>76.986111111111114</c:v>
                </c:pt>
                <c:pt idx="3800">
                  <c:v>76.993055555555557</c:v>
                </c:pt>
                <c:pt idx="3801">
                  <c:v>77</c:v>
                </c:pt>
                <c:pt idx="3802">
                  <c:v>77.006944444444443</c:v>
                </c:pt>
                <c:pt idx="3803">
                  <c:v>77.013888888888872</c:v>
                </c:pt>
                <c:pt idx="3804">
                  <c:v>77.020833333333314</c:v>
                </c:pt>
                <c:pt idx="3805">
                  <c:v>77.027777777777757</c:v>
                </c:pt>
                <c:pt idx="3806">
                  <c:v>77.034722222222229</c:v>
                </c:pt>
                <c:pt idx="3807">
                  <c:v>77.041666666666686</c:v>
                </c:pt>
                <c:pt idx="3808">
                  <c:v>77.048611111111114</c:v>
                </c:pt>
                <c:pt idx="3809">
                  <c:v>77.055555555555543</c:v>
                </c:pt>
                <c:pt idx="3810">
                  <c:v>77.0625</c:v>
                </c:pt>
                <c:pt idx="3811">
                  <c:v>77.069444444444443</c:v>
                </c:pt>
                <c:pt idx="3812">
                  <c:v>77.076388888888857</c:v>
                </c:pt>
                <c:pt idx="3813">
                  <c:v>77.083333333333314</c:v>
                </c:pt>
                <c:pt idx="3814">
                  <c:v>77.090277777777771</c:v>
                </c:pt>
                <c:pt idx="3815">
                  <c:v>77.097222222222243</c:v>
                </c:pt>
                <c:pt idx="3816">
                  <c:v>77.104166666666671</c:v>
                </c:pt>
                <c:pt idx="3817">
                  <c:v>77.111111111111114</c:v>
                </c:pt>
                <c:pt idx="3818">
                  <c:v>77.118055555555543</c:v>
                </c:pt>
                <c:pt idx="3819">
                  <c:v>77.124999999999986</c:v>
                </c:pt>
                <c:pt idx="3820">
                  <c:v>77.131944444444443</c:v>
                </c:pt>
                <c:pt idx="3821">
                  <c:v>77.138888888888857</c:v>
                </c:pt>
                <c:pt idx="3822">
                  <c:v>77.145833333333314</c:v>
                </c:pt>
                <c:pt idx="3823">
                  <c:v>77.152777777777743</c:v>
                </c:pt>
                <c:pt idx="3824">
                  <c:v>77.159722222222214</c:v>
                </c:pt>
                <c:pt idx="3825">
                  <c:v>77.166666666666671</c:v>
                </c:pt>
                <c:pt idx="3826">
                  <c:v>77.1736111111111</c:v>
                </c:pt>
                <c:pt idx="3827">
                  <c:v>77.180555555555543</c:v>
                </c:pt>
                <c:pt idx="3828">
                  <c:v>77.1875</c:v>
                </c:pt>
                <c:pt idx="3829">
                  <c:v>77.194444444444443</c:v>
                </c:pt>
                <c:pt idx="3830">
                  <c:v>77.201388888888872</c:v>
                </c:pt>
                <c:pt idx="3831">
                  <c:v>77.208333333333314</c:v>
                </c:pt>
                <c:pt idx="3832">
                  <c:v>77.215277777777771</c:v>
                </c:pt>
                <c:pt idx="3833">
                  <c:v>77.222222222222229</c:v>
                </c:pt>
                <c:pt idx="3834">
                  <c:v>77.229166666666671</c:v>
                </c:pt>
                <c:pt idx="3835">
                  <c:v>77.236111111111114</c:v>
                </c:pt>
                <c:pt idx="3836">
                  <c:v>77.243055555555557</c:v>
                </c:pt>
                <c:pt idx="3837">
                  <c:v>77.25</c:v>
                </c:pt>
                <c:pt idx="3838">
                  <c:v>77.256944444444443</c:v>
                </c:pt>
                <c:pt idx="3839">
                  <c:v>77.263888888888872</c:v>
                </c:pt>
                <c:pt idx="3840">
                  <c:v>77.270833333333314</c:v>
                </c:pt>
                <c:pt idx="3841">
                  <c:v>77.277777777777757</c:v>
                </c:pt>
                <c:pt idx="3842">
                  <c:v>77.284722222222229</c:v>
                </c:pt>
                <c:pt idx="3843">
                  <c:v>77.291666666666686</c:v>
                </c:pt>
                <c:pt idx="3844">
                  <c:v>77.298611111111114</c:v>
                </c:pt>
                <c:pt idx="3845">
                  <c:v>77.305555555555543</c:v>
                </c:pt>
                <c:pt idx="3846">
                  <c:v>77.3125</c:v>
                </c:pt>
                <c:pt idx="3847">
                  <c:v>77.319444444444443</c:v>
                </c:pt>
                <c:pt idx="3848">
                  <c:v>77.326388888888857</c:v>
                </c:pt>
                <c:pt idx="3849">
                  <c:v>77.333333333333314</c:v>
                </c:pt>
                <c:pt idx="3850">
                  <c:v>77.340277777777771</c:v>
                </c:pt>
                <c:pt idx="3851">
                  <c:v>77.347222222222243</c:v>
                </c:pt>
                <c:pt idx="3852">
                  <c:v>77.354166666666671</c:v>
                </c:pt>
                <c:pt idx="3853">
                  <c:v>77.361111111111114</c:v>
                </c:pt>
                <c:pt idx="3854">
                  <c:v>77.368055555555543</c:v>
                </c:pt>
                <c:pt idx="3855">
                  <c:v>77.374999999999986</c:v>
                </c:pt>
                <c:pt idx="3856">
                  <c:v>77.381944444444443</c:v>
                </c:pt>
                <c:pt idx="3857">
                  <c:v>77.388888888888857</c:v>
                </c:pt>
                <c:pt idx="3858">
                  <c:v>77.395833333333314</c:v>
                </c:pt>
                <c:pt idx="3859">
                  <c:v>77.402777777777757</c:v>
                </c:pt>
                <c:pt idx="3860">
                  <c:v>77.409722222222229</c:v>
                </c:pt>
                <c:pt idx="3861">
                  <c:v>77.416666666666686</c:v>
                </c:pt>
                <c:pt idx="3862">
                  <c:v>77.423611111111114</c:v>
                </c:pt>
                <c:pt idx="3863">
                  <c:v>77.430555555555557</c:v>
                </c:pt>
                <c:pt idx="3864">
                  <c:v>77.437500000000014</c:v>
                </c:pt>
                <c:pt idx="3865">
                  <c:v>77.444444444444457</c:v>
                </c:pt>
                <c:pt idx="3866">
                  <c:v>77.451388888888872</c:v>
                </c:pt>
                <c:pt idx="3867">
                  <c:v>77.458333333333314</c:v>
                </c:pt>
                <c:pt idx="3868">
                  <c:v>77.465277777777771</c:v>
                </c:pt>
                <c:pt idx="3869">
                  <c:v>77.472222222222229</c:v>
                </c:pt>
                <c:pt idx="3870">
                  <c:v>77.479166666666671</c:v>
                </c:pt>
                <c:pt idx="3871">
                  <c:v>77.486111111111114</c:v>
                </c:pt>
                <c:pt idx="3872">
                  <c:v>77.493055555555557</c:v>
                </c:pt>
                <c:pt idx="3873">
                  <c:v>77.5</c:v>
                </c:pt>
                <c:pt idx="3874">
                  <c:v>77.506944444444443</c:v>
                </c:pt>
                <c:pt idx="3875">
                  <c:v>77.513888888888872</c:v>
                </c:pt>
                <c:pt idx="3876">
                  <c:v>77.520833333333314</c:v>
                </c:pt>
                <c:pt idx="3877">
                  <c:v>77.527777777777757</c:v>
                </c:pt>
                <c:pt idx="3878">
                  <c:v>77.534722222222229</c:v>
                </c:pt>
                <c:pt idx="3879">
                  <c:v>77.541666666666686</c:v>
                </c:pt>
                <c:pt idx="3880">
                  <c:v>77.548611111111114</c:v>
                </c:pt>
                <c:pt idx="3881">
                  <c:v>77.555555555555543</c:v>
                </c:pt>
                <c:pt idx="3882">
                  <c:v>77.5625</c:v>
                </c:pt>
                <c:pt idx="3883">
                  <c:v>77.569444444444443</c:v>
                </c:pt>
                <c:pt idx="3884">
                  <c:v>77.576388888888857</c:v>
                </c:pt>
                <c:pt idx="3885">
                  <c:v>77.583333333333314</c:v>
                </c:pt>
                <c:pt idx="3886">
                  <c:v>77.590277777777771</c:v>
                </c:pt>
                <c:pt idx="3887">
                  <c:v>77.597222222222243</c:v>
                </c:pt>
                <c:pt idx="3888">
                  <c:v>77.604166666666671</c:v>
                </c:pt>
                <c:pt idx="3889">
                  <c:v>77.611111111111114</c:v>
                </c:pt>
                <c:pt idx="3890">
                  <c:v>77.618055555555543</c:v>
                </c:pt>
                <c:pt idx="3891">
                  <c:v>77.624999999999986</c:v>
                </c:pt>
                <c:pt idx="3892">
                  <c:v>77.631944444444443</c:v>
                </c:pt>
                <c:pt idx="3893">
                  <c:v>77.638888888888857</c:v>
                </c:pt>
                <c:pt idx="3894">
                  <c:v>77.645833333333314</c:v>
                </c:pt>
                <c:pt idx="3895">
                  <c:v>77.652777777777743</c:v>
                </c:pt>
                <c:pt idx="3896">
                  <c:v>77.659722222222214</c:v>
                </c:pt>
                <c:pt idx="3897">
                  <c:v>77.666666666666671</c:v>
                </c:pt>
                <c:pt idx="3898">
                  <c:v>77.6736111111111</c:v>
                </c:pt>
                <c:pt idx="3899">
                  <c:v>77.680555555555543</c:v>
                </c:pt>
                <c:pt idx="3900">
                  <c:v>77.6875</c:v>
                </c:pt>
                <c:pt idx="3901">
                  <c:v>77.694444444444443</c:v>
                </c:pt>
                <c:pt idx="3902">
                  <c:v>77.701388888888872</c:v>
                </c:pt>
                <c:pt idx="3903">
                  <c:v>77.708333333333314</c:v>
                </c:pt>
                <c:pt idx="3904">
                  <c:v>77.715277777777771</c:v>
                </c:pt>
                <c:pt idx="3905">
                  <c:v>77.722222222222229</c:v>
                </c:pt>
                <c:pt idx="3906">
                  <c:v>77.729166666666671</c:v>
                </c:pt>
                <c:pt idx="3907">
                  <c:v>77.736111111111114</c:v>
                </c:pt>
                <c:pt idx="3908">
                  <c:v>77.743055555555557</c:v>
                </c:pt>
                <c:pt idx="3909">
                  <c:v>77.75</c:v>
                </c:pt>
                <c:pt idx="3910">
                  <c:v>77.756944444444443</c:v>
                </c:pt>
                <c:pt idx="3911">
                  <c:v>77.763888888888872</c:v>
                </c:pt>
                <c:pt idx="3912">
                  <c:v>77.770833333333314</c:v>
                </c:pt>
                <c:pt idx="3913">
                  <c:v>77.777777777777757</c:v>
                </c:pt>
                <c:pt idx="3914">
                  <c:v>77.784722222222229</c:v>
                </c:pt>
                <c:pt idx="3915">
                  <c:v>77.791666666666686</c:v>
                </c:pt>
                <c:pt idx="3916">
                  <c:v>77.798611111111114</c:v>
                </c:pt>
                <c:pt idx="3917">
                  <c:v>77.805555555555543</c:v>
                </c:pt>
                <c:pt idx="3918">
                  <c:v>77.8125</c:v>
                </c:pt>
                <c:pt idx="3919">
                  <c:v>77.819444444444443</c:v>
                </c:pt>
                <c:pt idx="3920">
                  <c:v>77.826388888888857</c:v>
                </c:pt>
                <c:pt idx="3921">
                  <c:v>77.833333333333314</c:v>
                </c:pt>
                <c:pt idx="3922">
                  <c:v>77.840277777777771</c:v>
                </c:pt>
                <c:pt idx="3923">
                  <c:v>77.847222222222243</c:v>
                </c:pt>
                <c:pt idx="3924">
                  <c:v>77.854166666666671</c:v>
                </c:pt>
                <c:pt idx="3925">
                  <c:v>77.861111111111114</c:v>
                </c:pt>
                <c:pt idx="3926">
                  <c:v>77.868055555555543</c:v>
                </c:pt>
                <c:pt idx="3927">
                  <c:v>77.874999999999986</c:v>
                </c:pt>
                <c:pt idx="3928">
                  <c:v>77.881944444444443</c:v>
                </c:pt>
                <c:pt idx="3929">
                  <c:v>77.888888888888857</c:v>
                </c:pt>
                <c:pt idx="3930">
                  <c:v>77.895833333333314</c:v>
                </c:pt>
                <c:pt idx="3931">
                  <c:v>77.902777777777757</c:v>
                </c:pt>
                <c:pt idx="3932">
                  <c:v>77.909722222222229</c:v>
                </c:pt>
                <c:pt idx="3933">
                  <c:v>77.916666666666686</c:v>
                </c:pt>
                <c:pt idx="3934">
                  <c:v>77.923611111111114</c:v>
                </c:pt>
                <c:pt idx="3935">
                  <c:v>77.930555555555557</c:v>
                </c:pt>
                <c:pt idx="3936">
                  <c:v>77.937500000000014</c:v>
                </c:pt>
                <c:pt idx="3937">
                  <c:v>77.944444444444457</c:v>
                </c:pt>
                <c:pt idx="3938">
                  <c:v>77.951388888888872</c:v>
                </c:pt>
                <c:pt idx="3939">
                  <c:v>77.958333333333314</c:v>
                </c:pt>
                <c:pt idx="3940">
                  <c:v>77.965277777777771</c:v>
                </c:pt>
                <c:pt idx="3941">
                  <c:v>77.972222222222229</c:v>
                </c:pt>
                <c:pt idx="3942">
                  <c:v>77.979166666666671</c:v>
                </c:pt>
                <c:pt idx="3943">
                  <c:v>77.986111111111114</c:v>
                </c:pt>
                <c:pt idx="3944">
                  <c:v>77.993055555555557</c:v>
                </c:pt>
                <c:pt idx="3945">
                  <c:v>78</c:v>
                </c:pt>
                <c:pt idx="3946">
                  <c:v>78.006944444444443</c:v>
                </c:pt>
                <c:pt idx="3947">
                  <c:v>78.013888888888872</c:v>
                </c:pt>
                <c:pt idx="3948">
                  <c:v>78.020833333333314</c:v>
                </c:pt>
                <c:pt idx="3949">
                  <c:v>78.027777777777757</c:v>
                </c:pt>
                <c:pt idx="3950">
                  <c:v>78.034722222222229</c:v>
                </c:pt>
                <c:pt idx="3951">
                  <c:v>78.041666666666686</c:v>
                </c:pt>
                <c:pt idx="3952">
                  <c:v>78.048611111111114</c:v>
                </c:pt>
                <c:pt idx="3953">
                  <c:v>78.055555555555543</c:v>
                </c:pt>
                <c:pt idx="3954">
                  <c:v>78.0625</c:v>
                </c:pt>
                <c:pt idx="3955">
                  <c:v>78.069444444444443</c:v>
                </c:pt>
                <c:pt idx="3956">
                  <c:v>78.076388888888857</c:v>
                </c:pt>
                <c:pt idx="3957">
                  <c:v>78.083333333333314</c:v>
                </c:pt>
                <c:pt idx="3958">
                  <c:v>78.090277777777771</c:v>
                </c:pt>
                <c:pt idx="3959">
                  <c:v>78.097222222222243</c:v>
                </c:pt>
                <c:pt idx="3960">
                  <c:v>78.104166666666671</c:v>
                </c:pt>
                <c:pt idx="3961">
                  <c:v>78.111111111111114</c:v>
                </c:pt>
                <c:pt idx="3962">
                  <c:v>78.118055555555543</c:v>
                </c:pt>
                <c:pt idx="3963">
                  <c:v>78.124999999999986</c:v>
                </c:pt>
                <c:pt idx="3964">
                  <c:v>78.131944444444443</c:v>
                </c:pt>
                <c:pt idx="3965">
                  <c:v>78.138888888888857</c:v>
                </c:pt>
                <c:pt idx="3966">
                  <c:v>78.145833333333314</c:v>
                </c:pt>
                <c:pt idx="3967">
                  <c:v>78.152777777777743</c:v>
                </c:pt>
                <c:pt idx="3968">
                  <c:v>78.159722222222214</c:v>
                </c:pt>
                <c:pt idx="3969">
                  <c:v>78.166666666666671</c:v>
                </c:pt>
                <c:pt idx="3970">
                  <c:v>78.1736111111111</c:v>
                </c:pt>
                <c:pt idx="3971">
                  <c:v>78.180555555555543</c:v>
                </c:pt>
                <c:pt idx="3972">
                  <c:v>78.1875</c:v>
                </c:pt>
                <c:pt idx="3973">
                  <c:v>78.194444444444443</c:v>
                </c:pt>
                <c:pt idx="3974">
                  <c:v>78.201388888888872</c:v>
                </c:pt>
                <c:pt idx="3975">
                  <c:v>78.208333333333314</c:v>
                </c:pt>
                <c:pt idx="3976">
                  <c:v>78.215277777777771</c:v>
                </c:pt>
                <c:pt idx="3977">
                  <c:v>78.222222222222229</c:v>
                </c:pt>
                <c:pt idx="3978">
                  <c:v>78.229166666666671</c:v>
                </c:pt>
                <c:pt idx="3979">
                  <c:v>78.236111111111114</c:v>
                </c:pt>
                <c:pt idx="3980">
                  <c:v>78.243055555555557</c:v>
                </c:pt>
                <c:pt idx="3981">
                  <c:v>78.25</c:v>
                </c:pt>
                <c:pt idx="3982">
                  <c:v>78.256944444444443</c:v>
                </c:pt>
                <c:pt idx="3983">
                  <c:v>78.263888888888872</c:v>
                </c:pt>
                <c:pt idx="3984">
                  <c:v>78.270833333333314</c:v>
                </c:pt>
                <c:pt idx="3985">
                  <c:v>78.277777777777757</c:v>
                </c:pt>
                <c:pt idx="3986">
                  <c:v>78.284722222222229</c:v>
                </c:pt>
                <c:pt idx="3987">
                  <c:v>78.291666666666686</c:v>
                </c:pt>
                <c:pt idx="3988">
                  <c:v>78.298611111111114</c:v>
                </c:pt>
                <c:pt idx="3989">
                  <c:v>78.305555555555543</c:v>
                </c:pt>
                <c:pt idx="3990">
                  <c:v>78.3125</c:v>
                </c:pt>
                <c:pt idx="3991">
                  <c:v>78.319444444444443</c:v>
                </c:pt>
                <c:pt idx="3992">
                  <c:v>78.326388888888857</c:v>
                </c:pt>
                <c:pt idx="3993">
                  <c:v>78.333333333333314</c:v>
                </c:pt>
                <c:pt idx="3994">
                  <c:v>78.340277777777771</c:v>
                </c:pt>
                <c:pt idx="3995">
                  <c:v>78.347222222222243</c:v>
                </c:pt>
                <c:pt idx="3996">
                  <c:v>78.354166666666671</c:v>
                </c:pt>
                <c:pt idx="3997">
                  <c:v>78.361111111111114</c:v>
                </c:pt>
                <c:pt idx="3998">
                  <c:v>78.368055555555543</c:v>
                </c:pt>
                <c:pt idx="3999">
                  <c:v>78.374999999999986</c:v>
                </c:pt>
                <c:pt idx="4000">
                  <c:v>78.381944444444443</c:v>
                </c:pt>
                <c:pt idx="4001">
                  <c:v>78.388888888888857</c:v>
                </c:pt>
                <c:pt idx="4002">
                  <c:v>78.395833333333314</c:v>
                </c:pt>
                <c:pt idx="4003">
                  <c:v>78.402777777777757</c:v>
                </c:pt>
                <c:pt idx="4004">
                  <c:v>78.409722222222229</c:v>
                </c:pt>
                <c:pt idx="4005">
                  <c:v>78.416666666666686</c:v>
                </c:pt>
                <c:pt idx="4006">
                  <c:v>78.423611111111114</c:v>
                </c:pt>
                <c:pt idx="4007">
                  <c:v>78.430555555555557</c:v>
                </c:pt>
                <c:pt idx="4008">
                  <c:v>78.437500000000014</c:v>
                </c:pt>
                <c:pt idx="4009">
                  <c:v>78.444444444444457</c:v>
                </c:pt>
                <c:pt idx="4010">
                  <c:v>78.451388888888872</c:v>
                </c:pt>
                <c:pt idx="4011">
                  <c:v>78.458333333333314</c:v>
                </c:pt>
                <c:pt idx="4012">
                  <c:v>78.465277777777771</c:v>
                </c:pt>
                <c:pt idx="4013">
                  <c:v>78.472222222222229</c:v>
                </c:pt>
                <c:pt idx="4014">
                  <c:v>78.479166666666671</c:v>
                </c:pt>
                <c:pt idx="4015">
                  <c:v>78.486111111111114</c:v>
                </c:pt>
                <c:pt idx="4016">
                  <c:v>78.493055555555557</c:v>
                </c:pt>
                <c:pt idx="4017">
                  <c:v>78.5</c:v>
                </c:pt>
                <c:pt idx="4018">
                  <c:v>78.506944444444443</c:v>
                </c:pt>
                <c:pt idx="4019">
                  <c:v>78.513888888888872</c:v>
                </c:pt>
                <c:pt idx="4020">
                  <c:v>78.520833333333314</c:v>
                </c:pt>
                <c:pt idx="4021">
                  <c:v>78.527777777777757</c:v>
                </c:pt>
                <c:pt idx="4022">
                  <c:v>78.534722222222229</c:v>
                </c:pt>
                <c:pt idx="4023">
                  <c:v>78.541666666666686</c:v>
                </c:pt>
                <c:pt idx="4024">
                  <c:v>78.548611111111114</c:v>
                </c:pt>
                <c:pt idx="4025">
                  <c:v>78.555555555555543</c:v>
                </c:pt>
                <c:pt idx="4026">
                  <c:v>78.5625</c:v>
                </c:pt>
                <c:pt idx="4027">
                  <c:v>78.569444444444443</c:v>
                </c:pt>
                <c:pt idx="4028">
                  <c:v>78.576388888888857</c:v>
                </c:pt>
                <c:pt idx="4029">
                  <c:v>78.583333333333314</c:v>
                </c:pt>
                <c:pt idx="4030">
                  <c:v>78.590277777777771</c:v>
                </c:pt>
                <c:pt idx="4031">
                  <c:v>78.597222222222243</c:v>
                </c:pt>
                <c:pt idx="4032">
                  <c:v>78.604166666666671</c:v>
                </c:pt>
                <c:pt idx="4033">
                  <c:v>78.611111111111114</c:v>
                </c:pt>
                <c:pt idx="4034">
                  <c:v>78.618055555555543</c:v>
                </c:pt>
                <c:pt idx="4035">
                  <c:v>78.624999999999986</c:v>
                </c:pt>
                <c:pt idx="4036">
                  <c:v>78.631944444444443</c:v>
                </c:pt>
                <c:pt idx="4037">
                  <c:v>78.638888888888857</c:v>
                </c:pt>
                <c:pt idx="4038">
                  <c:v>78.645833333333314</c:v>
                </c:pt>
                <c:pt idx="4039">
                  <c:v>78.652777777777743</c:v>
                </c:pt>
                <c:pt idx="4040">
                  <c:v>78.659722222222214</c:v>
                </c:pt>
                <c:pt idx="4041">
                  <c:v>78.666666666666671</c:v>
                </c:pt>
                <c:pt idx="4042">
                  <c:v>78.6736111111111</c:v>
                </c:pt>
                <c:pt idx="4043">
                  <c:v>78.680555555555543</c:v>
                </c:pt>
                <c:pt idx="4044">
                  <c:v>78.6875</c:v>
                </c:pt>
                <c:pt idx="4045">
                  <c:v>78.694444444444443</c:v>
                </c:pt>
                <c:pt idx="4046">
                  <c:v>78.701388888888872</c:v>
                </c:pt>
                <c:pt idx="4047">
                  <c:v>78.708333333333314</c:v>
                </c:pt>
                <c:pt idx="4048">
                  <c:v>78.715277777777771</c:v>
                </c:pt>
                <c:pt idx="4049">
                  <c:v>78.722222222222229</c:v>
                </c:pt>
                <c:pt idx="4050">
                  <c:v>78.729166666666671</c:v>
                </c:pt>
                <c:pt idx="4051">
                  <c:v>78.736111111111114</c:v>
                </c:pt>
                <c:pt idx="4052">
                  <c:v>78.743055555555557</c:v>
                </c:pt>
                <c:pt idx="4053">
                  <c:v>78.75</c:v>
                </c:pt>
                <c:pt idx="4054">
                  <c:v>78.756944444444443</c:v>
                </c:pt>
                <c:pt idx="4055">
                  <c:v>78.763888888888872</c:v>
                </c:pt>
                <c:pt idx="4056">
                  <c:v>78.770833333333314</c:v>
                </c:pt>
                <c:pt idx="4057">
                  <c:v>78.777777777777757</c:v>
                </c:pt>
                <c:pt idx="4058">
                  <c:v>78.784722222222229</c:v>
                </c:pt>
                <c:pt idx="4059">
                  <c:v>78.791666666666686</c:v>
                </c:pt>
                <c:pt idx="4060">
                  <c:v>78.798611111111114</c:v>
                </c:pt>
                <c:pt idx="4061">
                  <c:v>78.805555555555543</c:v>
                </c:pt>
                <c:pt idx="4062">
                  <c:v>78.8125</c:v>
                </c:pt>
                <c:pt idx="4063">
                  <c:v>78.819444444444443</c:v>
                </c:pt>
                <c:pt idx="4064">
                  <c:v>78.826388888888857</c:v>
                </c:pt>
                <c:pt idx="4065">
                  <c:v>78.833333333333314</c:v>
                </c:pt>
                <c:pt idx="4066">
                  <c:v>78.840277777777771</c:v>
                </c:pt>
                <c:pt idx="4067">
                  <c:v>78.847222222222243</c:v>
                </c:pt>
                <c:pt idx="4068">
                  <c:v>78.854166666666671</c:v>
                </c:pt>
                <c:pt idx="4069">
                  <c:v>78.861111111111114</c:v>
                </c:pt>
                <c:pt idx="4070">
                  <c:v>78.868055555555543</c:v>
                </c:pt>
                <c:pt idx="4071">
                  <c:v>78.874999999999986</c:v>
                </c:pt>
                <c:pt idx="4072">
                  <c:v>78.881944444444443</c:v>
                </c:pt>
                <c:pt idx="4073">
                  <c:v>78.888888888888857</c:v>
                </c:pt>
                <c:pt idx="4074">
                  <c:v>78.895833333333314</c:v>
                </c:pt>
                <c:pt idx="4075">
                  <c:v>78.902777777777757</c:v>
                </c:pt>
                <c:pt idx="4076">
                  <c:v>78.909722222222229</c:v>
                </c:pt>
                <c:pt idx="4077">
                  <c:v>78.916666666666686</c:v>
                </c:pt>
                <c:pt idx="4078">
                  <c:v>78.923611111111114</c:v>
                </c:pt>
                <c:pt idx="4079">
                  <c:v>78.930555555555557</c:v>
                </c:pt>
                <c:pt idx="4080">
                  <c:v>78.937500000000014</c:v>
                </c:pt>
                <c:pt idx="4081">
                  <c:v>78.944444444444457</c:v>
                </c:pt>
                <c:pt idx="4082">
                  <c:v>78.951388888888872</c:v>
                </c:pt>
                <c:pt idx="4083">
                  <c:v>78.958333333333314</c:v>
                </c:pt>
                <c:pt idx="4084">
                  <c:v>78.965277777777771</c:v>
                </c:pt>
                <c:pt idx="4085">
                  <c:v>78.972222222222229</c:v>
                </c:pt>
                <c:pt idx="4086">
                  <c:v>78.979166666666671</c:v>
                </c:pt>
                <c:pt idx="4087">
                  <c:v>78.986111111111114</c:v>
                </c:pt>
                <c:pt idx="4088">
                  <c:v>78.993055555555557</c:v>
                </c:pt>
                <c:pt idx="4089">
                  <c:v>79</c:v>
                </c:pt>
                <c:pt idx="4090">
                  <c:v>79.006944444444443</c:v>
                </c:pt>
                <c:pt idx="4091">
                  <c:v>79.013888888888872</c:v>
                </c:pt>
                <c:pt idx="4092">
                  <c:v>79.020833333333314</c:v>
                </c:pt>
                <c:pt idx="4093">
                  <c:v>79.027777777777757</c:v>
                </c:pt>
                <c:pt idx="4094">
                  <c:v>79.034722222222229</c:v>
                </c:pt>
                <c:pt idx="4095">
                  <c:v>79.041666666666686</c:v>
                </c:pt>
                <c:pt idx="4096">
                  <c:v>79.048611111111114</c:v>
                </c:pt>
                <c:pt idx="4097">
                  <c:v>79.055555555555543</c:v>
                </c:pt>
                <c:pt idx="4098">
                  <c:v>79.0625</c:v>
                </c:pt>
                <c:pt idx="4099">
                  <c:v>79.069444444444443</c:v>
                </c:pt>
                <c:pt idx="4100">
                  <c:v>79.076388888888857</c:v>
                </c:pt>
                <c:pt idx="4101">
                  <c:v>79.083333333333314</c:v>
                </c:pt>
                <c:pt idx="4102">
                  <c:v>79.090277777777771</c:v>
                </c:pt>
                <c:pt idx="4103">
                  <c:v>79.097222222222243</c:v>
                </c:pt>
                <c:pt idx="4104">
                  <c:v>79.104166666666671</c:v>
                </c:pt>
                <c:pt idx="4105">
                  <c:v>79.111111111111114</c:v>
                </c:pt>
                <c:pt idx="4106">
                  <c:v>79.118055555555543</c:v>
                </c:pt>
                <c:pt idx="4107">
                  <c:v>79.124999999999986</c:v>
                </c:pt>
                <c:pt idx="4108">
                  <c:v>79.131944444444443</c:v>
                </c:pt>
                <c:pt idx="4109">
                  <c:v>79.138888888888857</c:v>
                </c:pt>
                <c:pt idx="4110">
                  <c:v>79.145833333333314</c:v>
                </c:pt>
                <c:pt idx="4111">
                  <c:v>79.152777777777743</c:v>
                </c:pt>
                <c:pt idx="4112">
                  <c:v>79.159722222222214</c:v>
                </c:pt>
                <c:pt idx="4113">
                  <c:v>79.166666666666671</c:v>
                </c:pt>
                <c:pt idx="4114">
                  <c:v>79.1736111111111</c:v>
                </c:pt>
                <c:pt idx="4115">
                  <c:v>79.180555555555543</c:v>
                </c:pt>
                <c:pt idx="4116">
                  <c:v>79.1875</c:v>
                </c:pt>
                <c:pt idx="4117">
                  <c:v>79.194444444444443</c:v>
                </c:pt>
                <c:pt idx="4118">
                  <c:v>79.201388888888872</c:v>
                </c:pt>
                <c:pt idx="4119">
                  <c:v>79.208333333333314</c:v>
                </c:pt>
                <c:pt idx="4120">
                  <c:v>79.215277777777771</c:v>
                </c:pt>
                <c:pt idx="4121">
                  <c:v>79.222222222222229</c:v>
                </c:pt>
                <c:pt idx="4122">
                  <c:v>79.229166666666671</c:v>
                </c:pt>
                <c:pt idx="4123">
                  <c:v>79.236111111111114</c:v>
                </c:pt>
                <c:pt idx="4124">
                  <c:v>79.243055555555557</c:v>
                </c:pt>
                <c:pt idx="4125">
                  <c:v>79.25</c:v>
                </c:pt>
                <c:pt idx="4126">
                  <c:v>79.256944444444443</c:v>
                </c:pt>
                <c:pt idx="4127">
                  <c:v>79.263888888888872</c:v>
                </c:pt>
                <c:pt idx="4128">
                  <c:v>79.270833333333314</c:v>
                </c:pt>
                <c:pt idx="4129">
                  <c:v>79.277777777777757</c:v>
                </c:pt>
                <c:pt idx="4130">
                  <c:v>79.284722222222229</c:v>
                </c:pt>
                <c:pt idx="4131">
                  <c:v>79.291666666666686</c:v>
                </c:pt>
                <c:pt idx="4132">
                  <c:v>79.298611111111114</c:v>
                </c:pt>
                <c:pt idx="4133">
                  <c:v>79.305555555555543</c:v>
                </c:pt>
                <c:pt idx="4134">
                  <c:v>79.3125</c:v>
                </c:pt>
                <c:pt idx="4135">
                  <c:v>79.319444444444443</c:v>
                </c:pt>
                <c:pt idx="4136">
                  <c:v>79.326388888888857</c:v>
                </c:pt>
                <c:pt idx="4137">
                  <c:v>79.333333333333314</c:v>
                </c:pt>
                <c:pt idx="4138">
                  <c:v>79.340277777777771</c:v>
                </c:pt>
                <c:pt idx="4139">
                  <c:v>79.347222222222243</c:v>
                </c:pt>
                <c:pt idx="4140">
                  <c:v>79.354166666666671</c:v>
                </c:pt>
                <c:pt idx="4141">
                  <c:v>79.361111111111114</c:v>
                </c:pt>
                <c:pt idx="4142">
                  <c:v>79.368055555555543</c:v>
                </c:pt>
                <c:pt idx="4143">
                  <c:v>79.374999999999986</c:v>
                </c:pt>
                <c:pt idx="4144">
                  <c:v>79.381944444444443</c:v>
                </c:pt>
                <c:pt idx="4145">
                  <c:v>79.388888888888857</c:v>
                </c:pt>
                <c:pt idx="4146">
                  <c:v>79.395833333333314</c:v>
                </c:pt>
                <c:pt idx="4147">
                  <c:v>79.402777777777757</c:v>
                </c:pt>
                <c:pt idx="4148">
                  <c:v>79.409722222222229</c:v>
                </c:pt>
                <c:pt idx="4149">
                  <c:v>79.416666666666686</c:v>
                </c:pt>
                <c:pt idx="4150">
                  <c:v>79.423611111111114</c:v>
                </c:pt>
                <c:pt idx="4151">
                  <c:v>79.430555555555557</c:v>
                </c:pt>
                <c:pt idx="4152">
                  <c:v>79.437500000000014</c:v>
                </c:pt>
                <c:pt idx="4153">
                  <c:v>79.444444444444457</c:v>
                </c:pt>
                <c:pt idx="4154">
                  <c:v>79.451388888888872</c:v>
                </c:pt>
                <c:pt idx="4155">
                  <c:v>79.458333333333314</c:v>
                </c:pt>
                <c:pt idx="4156">
                  <c:v>79.465277777777771</c:v>
                </c:pt>
                <c:pt idx="4157">
                  <c:v>79.472222222222229</c:v>
                </c:pt>
                <c:pt idx="4158">
                  <c:v>79.479166666666671</c:v>
                </c:pt>
                <c:pt idx="4159">
                  <c:v>79.486111111111114</c:v>
                </c:pt>
                <c:pt idx="4160">
                  <c:v>79.493055555555557</c:v>
                </c:pt>
                <c:pt idx="4161">
                  <c:v>79.5</c:v>
                </c:pt>
                <c:pt idx="4162">
                  <c:v>79.506944444444443</c:v>
                </c:pt>
                <c:pt idx="4163">
                  <c:v>79.513888888888872</c:v>
                </c:pt>
                <c:pt idx="4164">
                  <c:v>79.520833333333314</c:v>
                </c:pt>
                <c:pt idx="4165">
                  <c:v>79.527777777777757</c:v>
                </c:pt>
                <c:pt idx="4166">
                  <c:v>79.534722222222229</c:v>
                </c:pt>
                <c:pt idx="4167">
                  <c:v>79.541666666666686</c:v>
                </c:pt>
                <c:pt idx="4168">
                  <c:v>79.548611111111114</c:v>
                </c:pt>
                <c:pt idx="4169">
                  <c:v>79.555555555555543</c:v>
                </c:pt>
                <c:pt idx="4170">
                  <c:v>79.5625</c:v>
                </c:pt>
                <c:pt idx="4171">
                  <c:v>79.569444444444443</c:v>
                </c:pt>
                <c:pt idx="4172">
                  <c:v>79.576388888888857</c:v>
                </c:pt>
                <c:pt idx="4173">
                  <c:v>79.583333333333314</c:v>
                </c:pt>
                <c:pt idx="4174">
                  <c:v>79.590277777777771</c:v>
                </c:pt>
                <c:pt idx="4175">
                  <c:v>79.597222222222243</c:v>
                </c:pt>
                <c:pt idx="4176">
                  <c:v>79.604166666666671</c:v>
                </c:pt>
                <c:pt idx="4177">
                  <c:v>79.611111111111114</c:v>
                </c:pt>
                <c:pt idx="4178">
                  <c:v>79.618055555555543</c:v>
                </c:pt>
                <c:pt idx="4179">
                  <c:v>79.624999999999986</c:v>
                </c:pt>
                <c:pt idx="4180">
                  <c:v>79.631944444444443</c:v>
                </c:pt>
                <c:pt idx="4181">
                  <c:v>79.638888888888857</c:v>
                </c:pt>
                <c:pt idx="4182">
                  <c:v>79.645833333333314</c:v>
                </c:pt>
                <c:pt idx="4183">
                  <c:v>79.652777777777743</c:v>
                </c:pt>
                <c:pt idx="4184">
                  <c:v>79.659722222222214</c:v>
                </c:pt>
                <c:pt idx="4185">
                  <c:v>79.666666666666671</c:v>
                </c:pt>
                <c:pt idx="4186">
                  <c:v>79.6736111111111</c:v>
                </c:pt>
                <c:pt idx="4187">
                  <c:v>79.680555555555543</c:v>
                </c:pt>
                <c:pt idx="4188">
                  <c:v>79.6875</c:v>
                </c:pt>
                <c:pt idx="4189">
                  <c:v>79.694444444444443</c:v>
                </c:pt>
                <c:pt idx="4190">
                  <c:v>79.701388888888872</c:v>
                </c:pt>
                <c:pt idx="4191">
                  <c:v>79.708333333333314</c:v>
                </c:pt>
                <c:pt idx="4192">
                  <c:v>79.715277777777771</c:v>
                </c:pt>
                <c:pt idx="4193">
                  <c:v>79.722222222222229</c:v>
                </c:pt>
                <c:pt idx="4194">
                  <c:v>79.729166666666671</c:v>
                </c:pt>
                <c:pt idx="4195">
                  <c:v>79.736111111111114</c:v>
                </c:pt>
                <c:pt idx="4196">
                  <c:v>79.743055555555557</c:v>
                </c:pt>
                <c:pt idx="4197">
                  <c:v>79.75</c:v>
                </c:pt>
                <c:pt idx="4198">
                  <c:v>79.756944444444443</c:v>
                </c:pt>
                <c:pt idx="4199">
                  <c:v>79.763888888888872</c:v>
                </c:pt>
                <c:pt idx="4200">
                  <c:v>79.770833333333314</c:v>
                </c:pt>
                <c:pt idx="4201">
                  <c:v>79.777777777777757</c:v>
                </c:pt>
                <c:pt idx="4202">
                  <c:v>79.784722222222229</c:v>
                </c:pt>
                <c:pt idx="4203">
                  <c:v>79.791666666666686</c:v>
                </c:pt>
                <c:pt idx="4204">
                  <c:v>79.798611111111114</c:v>
                </c:pt>
                <c:pt idx="4205">
                  <c:v>79.805555555555543</c:v>
                </c:pt>
                <c:pt idx="4206">
                  <c:v>79.8125</c:v>
                </c:pt>
                <c:pt idx="4207">
                  <c:v>79.819444444444443</c:v>
                </c:pt>
                <c:pt idx="4208">
                  <c:v>79.826388888888857</c:v>
                </c:pt>
                <c:pt idx="4209">
                  <c:v>79.833333333333314</c:v>
                </c:pt>
                <c:pt idx="4210">
                  <c:v>79.840277777777771</c:v>
                </c:pt>
                <c:pt idx="4211">
                  <c:v>79.847222222222243</c:v>
                </c:pt>
                <c:pt idx="4212">
                  <c:v>79.854166666666671</c:v>
                </c:pt>
                <c:pt idx="4213">
                  <c:v>79.861111111111114</c:v>
                </c:pt>
                <c:pt idx="4214">
                  <c:v>79.868055555555543</c:v>
                </c:pt>
                <c:pt idx="4215">
                  <c:v>79.874999999999986</c:v>
                </c:pt>
                <c:pt idx="4216">
                  <c:v>79.881944444444443</c:v>
                </c:pt>
                <c:pt idx="4217">
                  <c:v>79.888888888888857</c:v>
                </c:pt>
                <c:pt idx="4218">
                  <c:v>79.895833333333314</c:v>
                </c:pt>
                <c:pt idx="4219">
                  <c:v>79.902777777777757</c:v>
                </c:pt>
                <c:pt idx="4220">
                  <c:v>79.909722222222229</c:v>
                </c:pt>
                <c:pt idx="4221">
                  <c:v>79.916666666666686</c:v>
                </c:pt>
                <c:pt idx="4222">
                  <c:v>79.923611111111114</c:v>
                </c:pt>
                <c:pt idx="4223">
                  <c:v>79.930555555555557</c:v>
                </c:pt>
                <c:pt idx="4224">
                  <c:v>79.937500000000014</c:v>
                </c:pt>
                <c:pt idx="4225">
                  <c:v>79.944444444444457</c:v>
                </c:pt>
                <c:pt idx="4226">
                  <c:v>79.951388888888872</c:v>
                </c:pt>
                <c:pt idx="4227">
                  <c:v>79.958333333333314</c:v>
                </c:pt>
                <c:pt idx="4228">
                  <c:v>79.965277777777771</c:v>
                </c:pt>
                <c:pt idx="4229">
                  <c:v>79.972222222222229</c:v>
                </c:pt>
                <c:pt idx="4230">
                  <c:v>79.979166666666671</c:v>
                </c:pt>
                <c:pt idx="4231">
                  <c:v>79.986111111111114</c:v>
                </c:pt>
                <c:pt idx="4232">
                  <c:v>79.993055555555557</c:v>
                </c:pt>
                <c:pt idx="4233">
                  <c:v>80</c:v>
                </c:pt>
                <c:pt idx="4234">
                  <c:v>80.006944444444443</c:v>
                </c:pt>
                <c:pt idx="4235">
                  <c:v>80.013888888888872</c:v>
                </c:pt>
                <c:pt idx="4236">
                  <c:v>80.020833333333314</c:v>
                </c:pt>
                <c:pt idx="4237">
                  <c:v>80.027777777777757</c:v>
                </c:pt>
                <c:pt idx="4238">
                  <c:v>80.034722222222229</c:v>
                </c:pt>
                <c:pt idx="4239">
                  <c:v>80.041666666666686</c:v>
                </c:pt>
                <c:pt idx="4240">
                  <c:v>80.048611111111114</c:v>
                </c:pt>
                <c:pt idx="4241">
                  <c:v>80.055555555555543</c:v>
                </c:pt>
                <c:pt idx="4242">
                  <c:v>80.0625</c:v>
                </c:pt>
                <c:pt idx="4243">
                  <c:v>80.069444444444443</c:v>
                </c:pt>
                <c:pt idx="4244">
                  <c:v>80.076388888888857</c:v>
                </c:pt>
                <c:pt idx="4245">
                  <c:v>80.083333333333314</c:v>
                </c:pt>
                <c:pt idx="4246">
                  <c:v>80.090277777777771</c:v>
                </c:pt>
                <c:pt idx="4247">
                  <c:v>80.097222222222243</c:v>
                </c:pt>
                <c:pt idx="4248">
                  <c:v>80.104166666666671</c:v>
                </c:pt>
                <c:pt idx="4249">
                  <c:v>80.111111111111114</c:v>
                </c:pt>
                <c:pt idx="4250">
                  <c:v>80.118055555555543</c:v>
                </c:pt>
                <c:pt idx="4251">
                  <c:v>80.124999999999986</c:v>
                </c:pt>
                <c:pt idx="4252">
                  <c:v>80.131944444444443</c:v>
                </c:pt>
                <c:pt idx="4253">
                  <c:v>80.138888888888857</c:v>
                </c:pt>
                <c:pt idx="4254">
                  <c:v>80.145833333333314</c:v>
                </c:pt>
                <c:pt idx="4255">
                  <c:v>80.152777777777743</c:v>
                </c:pt>
                <c:pt idx="4256">
                  <c:v>80.159722222222214</c:v>
                </c:pt>
                <c:pt idx="4257">
                  <c:v>80.166666666666671</c:v>
                </c:pt>
                <c:pt idx="4258">
                  <c:v>80.1736111111111</c:v>
                </c:pt>
                <c:pt idx="4259">
                  <c:v>80.180555555555543</c:v>
                </c:pt>
                <c:pt idx="4260">
                  <c:v>80.1875</c:v>
                </c:pt>
                <c:pt idx="4261">
                  <c:v>80.194444444444443</c:v>
                </c:pt>
                <c:pt idx="4262">
                  <c:v>80.201388888888872</c:v>
                </c:pt>
                <c:pt idx="4263">
                  <c:v>80.208333333333314</c:v>
                </c:pt>
                <c:pt idx="4264">
                  <c:v>80.215277777777771</c:v>
                </c:pt>
                <c:pt idx="4265">
                  <c:v>80.222222222222229</c:v>
                </c:pt>
                <c:pt idx="4266">
                  <c:v>80.229166666666671</c:v>
                </c:pt>
                <c:pt idx="4267">
                  <c:v>80.236111111111114</c:v>
                </c:pt>
                <c:pt idx="4268">
                  <c:v>80.243055555555557</c:v>
                </c:pt>
                <c:pt idx="4269">
                  <c:v>80.25</c:v>
                </c:pt>
                <c:pt idx="4270">
                  <c:v>80.256944444444443</c:v>
                </c:pt>
                <c:pt idx="4271">
                  <c:v>80.263888888888872</c:v>
                </c:pt>
                <c:pt idx="4272">
                  <c:v>80.270833333333314</c:v>
                </c:pt>
                <c:pt idx="4273">
                  <c:v>80.277777777777757</c:v>
                </c:pt>
                <c:pt idx="4274">
                  <c:v>80.284722222222229</c:v>
                </c:pt>
                <c:pt idx="4275">
                  <c:v>80.291666666666686</c:v>
                </c:pt>
                <c:pt idx="4276">
                  <c:v>80.298611111111114</c:v>
                </c:pt>
                <c:pt idx="4277">
                  <c:v>80.305555555555543</c:v>
                </c:pt>
                <c:pt idx="4278">
                  <c:v>80.3125</c:v>
                </c:pt>
                <c:pt idx="4279">
                  <c:v>80.319444444444443</c:v>
                </c:pt>
                <c:pt idx="4280">
                  <c:v>80.326388888888857</c:v>
                </c:pt>
                <c:pt idx="4281">
                  <c:v>80.333333333333314</c:v>
                </c:pt>
                <c:pt idx="4282">
                  <c:v>80.340277777777771</c:v>
                </c:pt>
                <c:pt idx="4283">
                  <c:v>80.347222222222243</c:v>
                </c:pt>
                <c:pt idx="4284">
                  <c:v>80.354166666666671</c:v>
                </c:pt>
                <c:pt idx="4285">
                  <c:v>80.361111111111114</c:v>
                </c:pt>
                <c:pt idx="4286">
                  <c:v>80.368055555555543</c:v>
                </c:pt>
                <c:pt idx="4287">
                  <c:v>80.374999999999986</c:v>
                </c:pt>
                <c:pt idx="4288">
                  <c:v>80.381944444444443</c:v>
                </c:pt>
                <c:pt idx="4289">
                  <c:v>80.388888888888857</c:v>
                </c:pt>
                <c:pt idx="4290">
                  <c:v>80.395833333333314</c:v>
                </c:pt>
                <c:pt idx="4291">
                  <c:v>80.402777777777757</c:v>
                </c:pt>
                <c:pt idx="4292">
                  <c:v>80.409722222222229</c:v>
                </c:pt>
                <c:pt idx="4293">
                  <c:v>80.416666666666686</c:v>
                </c:pt>
                <c:pt idx="4294">
                  <c:v>80.423611111111114</c:v>
                </c:pt>
                <c:pt idx="4295">
                  <c:v>80.430555555555557</c:v>
                </c:pt>
                <c:pt idx="4296">
                  <c:v>80.437500000000014</c:v>
                </c:pt>
                <c:pt idx="4297">
                  <c:v>80.444444444444457</c:v>
                </c:pt>
                <c:pt idx="4298">
                  <c:v>80.451388888888872</c:v>
                </c:pt>
                <c:pt idx="4299">
                  <c:v>80.458333333333314</c:v>
                </c:pt>
                <c:pt idx="4300">
                  <c:v>80.465277777777771</c:v>
                </c:pt>
                <c:pt idx="4301">
                  <c:v>80.472222222222229</c:v>
                </c:pt>
                <c:pt idx="4302">
                  <c:v>80.479166666666671</c:v>
                </c:pt>
                <c:pt idx="4303">
                  <c:v>80.486111111111114</c:v>
                </c:pt>
                <c:pt idx="4304">
                  <c:v>80.493055555555557</c:v>
                </c:pt>
                <c:pt idx="4305">
                  <c:v>80.5</c:v>
                </c:pt>
                <c:pt idx="4306">
                  <c:v>80.506944444444443</c:v>
                </c:pt>
                <c:pt idx="4307">
                  <c:v>80.513888888888872</c:v>
                </c:pt>
                <c:pt idx="4308">
                  <c:v>80.520833333333314</c:v>
                </c:pt>
                <c:pt idx="4309">
                  <c:v>80.527777777777757</c:v>
                </c:pt>
                <c:pt idx="4310">
                  <c:v>80.534722222222229</c:v>
                </c:pt>
                <c:pt idx="4311">
                  <c:v>80.541666666666686</c:v>
                </c:pt>
                <c:pt idx="4312">
                  <c:v>80.548611111111114</c:v>
                </c:pt>
                <c:pt idx="4313">
                  <c:v>80.555555555555543</c:v>
                </c:pt>
                <c:pt idx="4314">
                  <c:v>80.5625</c:v>
                </c:pt>
                <c:pt idx="4315">
                  <c:v>80.569444444444443</c:v>
                </c:pt>
                <c:pt idx="4316">
                  <c:v>80.576388888888857</c:v>
                </c:pt>
                <c:pt idx="4317">
                  <c:v>80.583333333333314</c:v>
                </c:pt>
                <c:pt idx="4318">
                  <c:v>80.590277777777771</c:v>
                </c:pt>
                <c:pt idx="4319">
                  <c:v>80.597222222222243</c:v>
                </c:pt>
                <c:pt idx="4320">
                  <c:v>80.604166666666671</c:v>
                </c:pt>
                <c:pt idx="4321">
                  <c:v>80.611111111111114</c:v>
                </c:pt>
                <c:pt idx="4322">
                  <c:v>80.618055555555543</c:v>
                </c:pt>
                <c:pt idx="4323">
                  <c:v>80.624999999999986</c:v>
                </c:pt>
                <c:pt idx="4324">
                  <c:v>80.631944444444443</c:v>
                </c:pt>
                <c:pt idx="4325">
                  <c:v>80.638888888888857</c:v>
                </c:pt>
                <c:pt idx="4326">
                  <c:v>80.645833333333314</c:v>
                </c:pt>
                <c:pt idx="4327">
                  <c:v>80.652777777777743</c:v>
                </c:pt>
                <c:pt idx="4328">
                  <c:v>80.659722222222214</c:v>
                </c:pt>
                <c:pt idx="4329">
                  <c:v>80.666666666666671</c:v>
                </c:pt>
                <c:pt idx="4330">
                  <c:v>80.6736111111111</c:v>
                </c:pt>
                <c:pt idx="4331">
                  <c:v>80.680555555555543</c:v>
                </c:pt>
                <c:pt idx="4332">
                  <c:v>80.6875</c:v>
                </c:pt>
                <c:pt idx="4333">
                  <c:v>80.694444444444443</c:v>
                </c:pt>
                <c:pt idx="4334">
                  <c:v>80.701388888888872</c:v>
                </c:pt>
                <c:pt idx="4335">
                  <c:v>80.708333333333314</c:v>
                </c:pt>
                <c:pt idx="4336">
                  <c:v>80.715277777777771</c:v>
                </c:pt>
                <c:pt idx="4337">
                  <c:v>80.722222222222229</c:v>
                </c:pt>
                <c:pt idx="4338">
                  <c:v>80.729166666666671</c:v>
                </c:pt>
                <c:pt idx="4339">
                  <c:v>80.736111111111114</c:v>
                </c:pt>
                <c:pt idx="4340">
                  <c:v>80.743055555555557</c:v>
                </c:pt>
                <c:pt idx="4341">
                  <c:v>80.75</c:v>
                </c:pt>
                <c:pt idx="4342">
                  <c:v>80.756944444444443</c:v>
                </c:pt>
                <c:pt idx="4343">
                  <c:v>80.763888888888872</c:v>
                </c:pt>
                <c:pt idx="4344">
                  <c:v>80.770833333333314</c:v>
                </c:pt>
                <c:pt idx="4345">
                  <c:v>80.777777777777757</c:v>
                </c:pt>
                <c:pt idx="4346">
                  <c:v>80.784722222222229</c:v>
                </c:pt>
                <c:pt idx="4347">
                  <c:v>80.791666666666686</c:v>
                </c:pt>
                <c:pt idx="4348">
                  <c:v>80.798611111111114</c:v>
                </c:pt>
                <c:pt idx="4349">
                  <c:v>80.805555555555543</c:v>
                </c:pt>
                <c:pt idx="4350">
                  <c:v>80.8125</c:v>
                </c:pt>
                <c:pt idx="4351">
                  <c:v>80.819444444444443</c:v>
                </c:pt>
                <c:pt idx="4352">
                  <c:v>80.826388888888857</c:v>
                </c:pt>
                <c:pt idx="4353">
                  <c:v>80.833333333333314</c:v>
                </c:pt>
                <c:pt idx="4354">
                  <c:v>80.840277777777771</c:v>
                </c:pt>
                <c:pt idx="4355">
                  <c:v>80.847222222222243</c:v>
                </c:pt>
                <c:pt idx="4356">
                  <c:v>80.854166666666671</c:v>
                </c:pt>
                <c:pt idx="4357">
                  <c:v>80.861111111111114</c:v>
                </c:pt>
                <c:pt idx="4358">
                  <c:v>80.868055555555543</c:v>
                </c:pt>
                <c:pt idx="4359">
                  <c:v>80.874999999999986</c:v>
                </c:pt>
                <c:pt idx="4360">
                  <c:v>80.881944444444443</c:v>
                </c:pt>
                <c:pt idx="4361">
                  <c:v>80.888888888888857</c:v>
                </c:pt>
                <c:pt idx="4362">
                  <c:v>80.895833333333314</c:v>
                </c:pt>
                <c:pt idx="4363">
                  <c:v>80.902777777777757</c:v>
                </c:pt>
                <c:pt idx="4364">
                  <c:v>80.909722222222229</c:v>
                </c:pt>
                <c:pt idx="4365">
                  <c:v>80.916666666666686</c:v>
                </c:pt>
                <c:pt idx="4366">
                  <c:v>80.923611111111114</c:v>
                </c:pt>
                <c:pt idx="4367">
                  <c:v>80.930555555555557</c:v>
                </c:pt>
                <c:pt idx="4368">
                  <c:v>80.937500000000014</c:v>
                </c:pt>
                <c:pt idx="4369">
                  <c:v>80.944444444444457</c:v>
                </c:pt>
                <c:pt idx="4370">
                  <c:v>80.951388888888872</c:v>
                </c:pt>
                <c:pt idx="4371">
                  <c:v>80.958333333333314</c:v>
                </c:pt>
                <c:pt idx="4372">
                  <c:v>80.965277777777771</c:v>
                </c:pt>
                <c:pt idx="4373">
                  <c:v>80.972222222222229</c:v>
                </c:pt>
                <c:pt idx="4374">
                  <c:v>80.979166666666671</c:v>
                </c:pt>
                <c:pt idx="4375">
                  <c:v>80.986111111111114</c:v>
                </c:pt>
                <c:pt idx="4376">
                  <c:v>80.993055555555557</c:v>
                </c:pt>
                <c:pt idx="4377">
                  <c:v>81</c:v>
                </c:pt>
                <c:pt idx="4378">
                  <c:v>81.006944444444443</c:v>
                </c:pt>
                <c:pt idx="4379">
                  <c:v>81.013888888888872</c:v>
                </c:pt>
                <c:pt idx="4380">
                  <c:v>81.020833333333314</c:v>
                </c:pt>
                <c:pt idx="4381">
                  <c:v>81.027777777777757</c:v>
                </c:pt>
                <c:pt idx="4382">
                  <c:v>81.034722222222229</c:v>
                </c:pt>
                <c:pt idx="4383">
                  <c:v>81.041666666666686</c:v>
                </c:pt>
                <c:pt idx="4384">
                  <c:v>81.048611111111114</c:v>
                </c:pt>
                <c:pt idx="4385">
                  <c:v>81.055555555555543</c:v>
                </c:pt>
                <c:pt idx="4386">
                  <c:v>81.0625</c:v>
                </c:pt>
                <c:pt idx="4387">
                  <c:v>81.069444444444443</c:v>
                </c:pt>
                <c:pt idx="4388">
                  <c:v>81.076388888888857</c:v>
                </c:pt>
                <c:pt idx="4389">
                  <c:v>81.083333333333314</c:v>
                </c:pt>
                <c:pt idx="4390">
                  <c:v>81.090277777777771</c:v>
                </c:pt>
                <c:pt idx="4391">
                  <c:v>81.097222222222243</c:v>
                </c:pt>
                <c:pt idx="4392">
                  <c:v>81.104166666666671</c:v>
                </c:pt>
                <c:pt idx="4393">
                  <c:v>81.111111111111114</c:v>
                </c:pt>
                <c:pt idx="4394">
                  <c:v>81.118055555555543</c:v>
                </c:pt>
                <c:pt idx="4395">
                  <c:v>81.124999999999986</c:v>
                </c:pt>
                <c:pt idx="4396">
                  <c:v>81.131944444444443</c:v>
                </c:pt>
                <c:pt idx="4397">
                  <c:v>81.138888888888857</c:v>
                </c:pt>
                <c:pt idx="4398">
                  <c:v>81.145833333333314</c:v>
                </c:pt>
                <c:pt idx="4399">
                  <c:v>81.152777777777743</c:v>
                </c:pt>
                <c:pt idx="4400">
                  <c:v>81.159722222222214</c:v>
                </c:pt>
                <c:pt idx="4401">
                  <c:v>81.166666666666671</c:v>
                </c:pt>
                <c:pt idx="4402">
                  <c:v>81.1736111111111</c:v>
                </c:pt>
                <c:pt idx="4403">
                  <c:v>81.180555555555543</c:v>
                </c:pt>
                <c:pt idx="4404">
                  <c:v>81.1875</c:v>
                </c:pt>
                <c:pt idx="4405">
                  <c:v>81.194444444444443</c:v>
                </c:pt>
                <c:pt idx="4406">
                  <c:v>81.201388888888872</c:v>
                </c:pt>
                <c:pt idx="4407">
                  <c:v>81.208333333333314</c:v>
                </c:pt>
                <c:pt idx="4408">
                  <c:v>81.215277777777771</c:v>
                </c:pt>
                <c:pt idx="4409">
                  <c:v>81.222222222222229</c:v>
                </c:pt>
                <c:pt idx="4410">
                  <c:v>81.229166666666671</c:v>
                </c:pt>
                <c:pt idx="4411">
                  <c:v>81.236111111111114</c:v>
                </c:pt>
                <c:pt idx="4412">
                  <c:v>81.243055555555557</c:v>
                </c:pt>
                <c:pt idx="4413">
                  <c:v>81.25</c:v>
                </c:pt>
                <c:pt idx="4414">
                  <c:v>81.256944444444443</c:v>
                </c:pt>
                <c:pt idx="4415">
                  <c:v>81.263888888888872</c:v>
                </c:pt>
                <c:pt idx="4416">
                  <c:v>81.270833333333314</c:v>
                </c:pt>
                <c:pt idx="4417">
                  <c:v>81.277777777777757</c:v>
                </c:pt>
                <c:pt idx="4418">
                  <c:v>81.284722222222229</c:v>
                </c:pt>
                <c:pt idx="4419">
                  <c:v>81.291666666666686</c:v>
                </c:pt>
                <c:pt idx="4420">
                  <c:v>81.298611111111114</c:v>
                </c:pt>
                <c:pt idx="4421">
                  <c:v>81.305555555555543</c:v>
                </c:pt>
                <c:pt idx="4422">
                  <c:v>81.3125</c:v>
                </c:pt>
                <c:pt idx="4423">
                  <c:v>81.319444444444443</c:v>
                </c:pt>
                <c:pt idx="4424">
                  <c:v>81.326388888888857</c:v>
                </c:pt>
                <c:pt idx="4425">
                  <c:v>81.333333333333314</c:v>
                </c:pt>
                <c:pt idx="4426">
                  <c:v>81.340277777777771</c:v>
                </c:pt>
                <c:pt idx="4427">
                  <c:v>81.347222222222243</c:v>
                </c:pt>
                <c:pt idx="4428">
                  <c:v>81.354166666666671</c:v>
                </c:pt>
                <c:pt idx="4429">
                  <c:v>81.361111111111114</c:v>
                </c:pt>
                <c:pt idx="4430">
                  <c:v>81.368055555555543</c:v>
                </c:pt>
                <c:pt idx="4431">
                  <c:v>81.374999999999986</c:v>
                </c:pt>
                <c:pt idx="4432">
                  <c:v>81.381944444444443</c:v>
                </c:pt>
                <c:pt idx="4433">
                  <c:v>81.388888888888857</c:v>
                </c:pt>
                <c:pt idx="4434">
                  <c:v>81.395833333333314</c:v>
                </c:pt>
                <c:pt idx="4435">
                  <c:v>81.402777777777757</c:v>
                </c:pt>
                <c:pt idx="4436">
                  <c:v>81.409722222222229</c:v>
                </c:pt>
                <c:pt idx="4437">
                  <c:v>81.416666666666686</c:v>
                </c:pt>
                <c:pt idx="4438">
                  <c:v>81.423611111111114</c:v>
                </c:pt>
                <c:pt idx="4439">
                  <c:v>81.430555555555557</c:v>
                </c:pt>
                <c:pt idx="4440">
                  <c:v>81.437500000000014</c:v>
                </c:pt>
                <c:pt idx="4441">
                  <c:v>81.444444444444457</c:v>
                </c:pt>
                <c:pt idx="4442">
                  <c:v>81.451388888888872</c:v>
                </c:pt>
                <c:pt idx="4443">
                  <c:v>81.458333333333314</c:v>
                </c:pt>
                <c:pt idx="4444">
                  <c:v>81.465277777777771</c:v>
                </c:pt>
                <c:pt idx="4445">
                  <c:v>81.472222222222229</c:v>
                </c:pt>
                <c:pt idx="4446">
                  <c:v>81.479166666666671</c:v>
                </c:pt>
                <c:pt idx="4447">
                  <c:v>81.486111111111114</c:v>
                </c:pt>
                <c:pt idx="4448">
                  <c:v>81.493055555555557</c:v>
                </c:pt>
                <c:pt idx="4449">
                  <c:v>81.5</c:v>
                </c:pt>
                <c:pt idx="4450">
                  <c:v>81.506944444444443</c:v>
                </c:pt>
                <c:pt idx="4451">
                  <c:v>81.513888888888872</c:v>
                </c:pt>
                <c:pt idx="4452">
                  <c:v>81.520833333333314</c:v>
                </c:pt>
                <c:pt idx="4453">
                  <c:v>81.527777777777757</c:v>
                </c:pt>
                <c:pt idx="4454">
                  <c:v>81.534722222222229</c:v>
                </c:pt>
                <c:pt idx="4455">
                  <c:v>81.541666666666686</c:v>
                </c:pt>
                <c:pt idx="4456">
                  <c:v>81.548611111111114</c:v>
                </c:pt>
                <c:pt idx="4457">
                  <c:v>81.555555555555543</c:v>
                </c:pt>
                <c:pt idx="4458">
                  <c:v>81.5625</c:v>
                </c:pt>
                <c:pt idx="4459">
                  <c:v>81.569444444444443</c:v>
                </c:pt>
                <c:pt idx="4460">
                  <c:v>81.576388888888857</c:v>
                </c:pt>
                <c:pt idx="4461">
                  <c:v>81.583333333333314</c:v>
                </c:pt>
                <c:pt idx="4462">
                  <c:v>81.590277777777771</c:v>
                </c:pt>
                <c:pt idx="4463">
                  <c:v>81.597222222222243</c:v>
                </c:pt>
                <c:pt idx="4464">
                  <c:v>81.604166666666671</c:v>
                </c:pt>
                <c:pt idx="4465">
                  <c:v>81.611111111111114</c:v>
                </c:pt>
                <c:pt idx="4466">
                  <c:v>81.618055555555543</c:v>
                </c:pt>
                <c:pt idx="4467">
                  <c:v>81.624999999999986</c:v>
                </c:pt>
                <c:pt idx="4468">
                  <c:v>81.631944444444443</c:v>
                </c:pt>
                <c:pt idx="4469">
                  <c:v>81.638888888888857</c:v>
                </c:pt>
                <c:pt idx="4470">
                  <c:v>81.645833333333314</c:v>
                </c:pt>
                <c:pt idx="4471">
                  <c:v>81.652777777777743</c:v>
                </c:pt>
                <c:pt idx="4472">
                  <c:v>81.659722222222214</c:v>
                </c:pt>
                <c:pt idx="4473">
                  <c:v>81.666666666666671</c:v>
                </c:pt>
                <c:pt idx="4474">
                  <c:v>81.6736111111111</c:v>
                </c:pt>
                <c:pt idx="4475">
                  <c:v>81.680555555555543</c:v>
                </c:pt>
                <c:pt idx="4476">
                  <c:v>81.6875</c:v>
                </c:pt>
                <c:pt idx="4477">
                  <c:v>81.694444444444443</c:v>
                </c:pt>
                <c:pt idx="4478">
                  <c:v>81.701388888888872</c:v>
                </c:pt>
                <c:pt idx="4479">
                  <c:v>81.708333333333314</c:v>
                </c:pt>
                <c:pt idx="4480">
                  <c:v>81.715277777777771</c:v>
                </c:pt>
                <c:pt idx="4481">
                  <c:v>81.722222222222229</c:v>
                </c:pt>
                <c:pt idx="4482">
                  <c:v>81.729166666666671</c:v>
                </c:pt>
                <c:pt idx="4483">
                  <c:v>81.736111111111114</c:v>
                </c:pt>
                <c:pt idx="4484">
                  <c:v>81.743055555555557</c:v>
                </c:pt>
                <c:pt idx="4485">
                  <c:v>81.75</c:v>
                </c:pt>
                <c:pt idx="4486">
                  <c:v>81.756944444444443</c:v>
                </c:pt>
                <c:pt idx="4487">
                  <c:v>81.763888888888872</c:v>
                </c:pt>
                <c:pt idx="4488">
                  <c:v>81.770833333333314</c:v>
                </c:pt>
                <c:pt idx="4489">
                  <c:v>81.777777777777757</c:v>
                </c:pt>
                <c:pt idx="4490">
                  <c:v>81.784722222222229</c:v>
                </c:pt>
                <c:pt idx="4491">
                  <c:v>81.791666666666686</c:v>
                </c:pt>
                <c:pt idx="4492">
                  <c:v>81.798611111111114</c:v>
                </c:pt>
                <c:pt idx="4493">
                  <c:v>81.805555555555543</c:v>
                </c:pt>
                <c:pt idx="4494">
                  <c:v>81.8125</c:v>
                </c:pt>
                <c:pt idx="4495">
                  <c:v>81.819444444444443</c:v>
                </c:pt>
                <c:pt idx="4496">
                  <c:v>81.826388888888857</c:v>
                </c:pt>
                <c:pt idx="4497">
                  <c:v>81.833333333333314</c:v>
                </c:pt>
                <c:pt idx="4498">
                  <c:v>81.840277777777771</c:v>
                </c:pt>
                <c:pt idx="4499">
                  <c:v>81.847222222222243</c:v>
                </c:pt>
                <c:pt idx="4500">
                  <c:v>81.854166666666671</c:v>
                </c:pt>
                <c:pt idx="4501">
                  <c:v>81.861111111111114</c:v>
                </c:pt>
                <c:pt idx="4502">
                  <c:v>81.868055555555543</c:v>
                </c:pt>
                <c:pt idx="4503">
                  <c:v>81.874999999999986</c:v>
                </c:pt>
                <c:pt idx="4504">
                  <c:v>81.881944444444443</c:v>
                </c:pt>
                <c:pt idx="4505">
                  <c:v>81.888888888888857</c:v>
                </c:pt>
                <c:pt idx="4506">
                  <c:v>81.895833333333314</c:v>
                </c:pt>
                <c:pt idx="4507">
                  <c:v>81.902777777777757</c:v>
                </c:pt>
                <c:pt idx="4508">
                  <c:v>81.909722222222229</c:v>
                </c:pt>
                <c:pt idx="4509">
                  <c:v>81.916666666666686</c:v>
                </c:pt>
                <c:pt idx="4510">
                  <c:v>81.923611111111114</c:v>
                </c:pt>
                <c:pt idx="4511">
                  <c:v>81.930555555555557</c:v>
                </c:pt>
                <c:pt idx="4512">
                  <c:v>81.937500000000014</c:v>
                </c:pt>
                <c:pt idx="4513">
                  <c:v>81.944444444444457</c:v>
                </c:pt>
                <c:pt idx="4514">
                  <c:v>81.951388888888872</c:v>
                </c:pt>
                <c:pt idx="4515">
                  <c:v>81.958333333333314</c:v>
                </c:pt>
                <c:pt idx="4516">
                  <c:v>81.965277777777771</c:v>
                </c:pt>
                <c:pt idx="4517">
                  <c:v>81.972222222222229</c:v>
                </c:pt>
                <c:pt idx="4518">
                  <c:v>81.979166666666671</c:v>
                </c:pt>
                <c:pt idx="4519">
                  <c:v>81.986111111111114</c:v>
                </c:pt>
                <c:pt idx="4520">
                  <c:v>81.993055555555557</c:v>
                </c:pt>
                <c:pt idx="4521">
                  <c:v>82</c:v>
                </c:pt>
                <c:pt idx="4522">
                  <c:v>82.006944444444443</c:v>
                </c:pt>
                <c:pt idx="4523">
                  <c:v>82.013888888888872</c:v>
                </c:pt>
                <c:pt idx="4524">
                  <c:v>82.020833333333314</c:v>
                </c:pt>
                <c:pt idx="4525">
                  <c:v>82.027777777777757</c:v>
                </c:pt>
                <c:pt idx="4526">
                  <c:v>82.034722222222229</c:v>
                </c:pt>
                <c:pt idx="4527">
                  <c:v>82.041666666666686</c:v>
                </c:pt>
                <c:pt idx="4528">
                  <c:v>82.048611111111114</c:v>
                </c:pt>
                <c:pt idx="4529">
                  <c:v>82.055555555555543</c:v>
                </c:pt>
                <c:pt idx="4530">
                  <c:v>82.0625</c:v>
                </c:pt>
                <c:pt idx="4531">
                  <c:v>82.069444444444443</c:v>
                </c:pt>
                <c:pt idx="4532">
                  <c:v>82.076388888888857</c:v>
                </c:pt>
                <c:pt idx="4533">
                  <c:v>82.083333333333314</c:v>
                </c:pt>
                <c:pt idx="4534">
                  <c:v>82.090277777777771</c:v>
                </c:pt>
                <c:pt idx="4535">
                  <c:v>82.097222222222243</c:v>
                </c:pt>
                <c:pt idx="4536">
                  <c:v>82.104166666666671</c:v>
                </c:pt>
                <c:pt idx="4537">
                  <c:v>82.111111111111114</c:v>
                </c:pt>
                <c:pt idx="4538">
                  <c:v>82.118055555555543</c:v>
                </c:pt>
                <c:pt idx="4539">
                  <c:v>82.124999999999986</c:v>
                </c:pt>
                <c:pt idx="4540">
                  <c:v>82.131944444444443</c:v>
                </c:pt>
                <c:pt idx="4541">
                  <c:v>82.138888888888857</c:v>
                </c:pt>
                <c:pt idx="4542">
                  <c:v>82.145833333333314</c:v>
                </c:pt>
                <c:pt idx="4543">
                  <c:v>82.152777777777743</c:v>
                </c:pt>
                <c:pt idx="4544">
                  <c:v>82.159722222222214</c:v>
                </c:pt>
                <c:pt idx="4545">
                  <c:v>82.166666666666671</c:v>
                </c:pt>
                <c:pt idx="4546">
                  <c:v>82.1736111111111</c:v>
                </c:pt>
                <c:pt idx="4547">
                  <c:v>82.180555555555543</c:v>
                </c:pt>
                <c:pt idx="4548">
                  <c:v>82.1875</c:v>
                </c:pt>
                <c:pt idx="4549">
                  <c:v>82.194444444444443</c:v>
                </c:pt>
                <c:pt idx="4550">
                  <c:v>82.201388888888872</c:v>
                </c:pt>
                <c:pt idx="4551">
                  <c:v>82.208333333333314</c:v>
                </c:pt>
                <c:pt idx="4552">
                  <c:v>82.215277777777771</c:v>
                </c:pt>
                <c:pt idx="4553">
                  <c:v>82.222222222222229</c:v>
                </c:pt>
                <c:pt idx="4554">
                  <c:v>82.229166666666671</c:v>
                </c:pt>
                <c:pt idx="4555">
                  <c:v>82.236111111111114</c:v>
                </c:pt>
                <c:pt idx="4556">
                  <c:v>82.243055555555557</c:v>
                </c:pt>
                <c:pt idx="4557">
                  <c:v>82.25</c:v>
                </c:pt>
                <c:pt idx="4558">
                  <c:v>82.256944444444443</c:v>
                </c:pt>
                <c:pt idx="4559">
                  <c:v>82.263888888888872</c:v>
                </c:pt>
                <c:pt idx="4560">
                  <c:v>82.270833333333314</c:v>
                </c:pt>
                <c:pt idx="4561">
                  <c:v>82.277777777777757</c:v>
                </c:pt>
                <c:pt idx="4562">
                  <c:v>82.284722222222229</c:v>
                </c:pt>
                <c:pt idx="4563">
                  <c:v>82.291666666666686</c:v>
                </c:pt>
                <c:pt idx="4564">
                  <c:v>82.298611111111114</c:v>
                </c:pt>
                <c:pt idx="4565">
                  <c:v>82.305555555555543</c:v>
                </c:pt>
                <c:pt idx="4566">
                  <c:v>82.3125</c:v>
                </c:pt>
                <c:pt idx="4567">
                  <c:v>82.319444444444443</c:v>
                </c:pt>
                <c:pt idx="4568">
                  <c:v>82.326388888888857</c:v>
                </c:pt>
                <c:pt idx="4569">
                  <c:v>82.333333333333314</c:v>
                </c:pt>
                <c:pt idx="4570">
                  <c:v>82.340277777777771</c:v>
                </c:pt>
                <c:pt idx="4571">
                  <c:v>82.347222222222243</c:v>
                </c:pt>
                <c:pt idx="4572">
                  <c:v>82.354166666666671</c:v>
                </c:pt>
                <c:pt idx="4573">
                  <c:v>82.361111111111114</c:v>
                </c:pt>
                <c:pt idx="4574">
                  <c:v>82.368055555555543</c:v>
                </c:pt>
                <c:pt idx="4575">
                  <c:v>82.374999999999986</c:v>
                </c:pt>
                <c:pt idx="4576">
                  <c:v>82.381944444444443</c:v>
                </c:pt>
                <c:pt idx="4577">
                  <c:v>82.388888888888857</c:v>
                </c:pt>
                <c:pt idx="4578">
                  <c:v>82.395833333333314</c:v>
                </c:pt>
                <c:pt idx="4579">
                  <c:v>82.402777777777757</c:v>
                </c:pt>
                <c:pt idx="4580">
                  <c:v>82.409722222222229</c:v>
                </c:pt>
                <c:pt idx="4581">
                  <c:v>82.416666666666686</c:v>
                </c:pt>
                <c:pt idx="4582">
                  <c:v>82.423611111111114</c:v>
                </c:pt>
                <c:pt idx="4583">
                  <c:v>82.430555555555557</c:v>
                </c:pt>
                <c:pt idx="4584">
                  <c:v>82.437500000000014</c:v>
                </c:pt>
                <c:pt idx="4585">
                  <c:v>82.444444444444457</c:v>
                </c:pt>
                <c:pt idx="4586">
                  <c:v>82.451388888888872</c:v>
                </c:pt>
                <c:pt idx="4587">
                  <c:v>82.458333333333314</c:v>
                </c:pt>
                <c:pt idx="4588">
                  <c:v>82.465277777777771</c:v>
                </c:pt>
                <c:pt idx="4589">
                  <c:v>82.472222222222229</c:v>
                </c:pt>
                <c:pt idx="4590">
                  <c:v>82.479166666666671</c:v>
                </c:pt>
                <c:pt idx="4591">
                  <c:v>82.486111111111114</c:v>
                </c:pt>
                <c:pt idx="4592">
                  <c:v>82.493055555555557</c:v>
                </c:pt>
                <c:pt idx="4593">
                  <c:v>82.5</c:v>
                </c:pt>
                <c:pt idx="4594">
                  <c:v>82.506944444444443</c:v>
                </c:pt>
                <c:pt idx="4595">
                  <c:v>82.513888888888872</c:v>
                </c:pt>
                <c:pt idx="4596">
                  <c:v>82.520833333333314</c:v>
                </c:pt>
                <c:pt idx="4597">
                  <c:v>82.527777777777757</c:v>
                </c:pt>
                <c:pt idx="4598">
                  <c:v>82.534722222222229</c:v>
                </c:pt>
                <c:pt idx="4599">
                  <c:v>82.541666666666686</c:v>
                </c:pt>
                <c:pt idx="4600">
                  <c:v>82.548611111111114</c:v>
                </c:pt>
                <c:pt idx="4601">
                  <c:v>82.555555555555543</c:v>
                </c:pt>
                <c:pt idx="4602">
                  <c:v>82.5625</c:v>
                </c:pt>
                <c:pt idx="4603">
                  <c:v>82.569444444444443</c:v>
                </c:pt>
                <c:pt idx="4604">
                  <c:v>82.576388888888857</c:v>
                </c:pt>
                <c:pt idx="4605">
                  <c:v>82.583333333333314</c:v>
                </c:pt>
                <c:pt idx="4606">
                  <c:v>82.590277777777771</c:v>
                </c:pt>
                <c:pt idx="4607">
                  <c:v>82.597222222222243</c:v>
                </c:pt>
                <c:pt idx="4608">
                  <c:v>82.604166666666671</c:v>
                </c:pt>
                <c:pt idx="4609">
                  <c:v>82.611111111111114</c:v>
                </c:pt>
                <c:pt idx="4610">
                  <c:v>82.618055555555543</c:v>
                </c:pt>
                <c:pt idx="4611">
                  <c:v>82.624999999999986</c:v>
                </c:pt>
                <c:pt idx="4612">
                  <c:v>82.631944444444443</c:v>
                </c:pt>
                <c:pt idx="4613">
                  <c:v>82.638888888888857</c:v>
                </c:pt>
                <c:pt idx="4614">
                  <c:v>82.645833333333314</c:v>
                </c:pt>
                <c:pt idx="4615">
                  <c:v>82.652777777777743</c:v>
                </c:pt>
                <c:pt idx="4616">
                  <c:v>82.659722222222214</c:v>
                </c:pt>
                <c:pt idx="4617">
                  <c:v>82.666666666666671</c:v>
                </c:pt>
                <c:pt idx="4618">
                  <c:v>82.6736111111111</c:v>
                </c:pt>
                <c:pt idx="4619">
                  <c:v>82.680555555555543</c:v>
                </c:pt>
                <c:pt idx="4620">
                  <c:v>82.6875</c:v>
                </c:pt>
                <c:pt idx="4621">
                  <c:v>82.694444444444443</c:v>
                </c:pt>
                <c:pt idx="4622">
                  <c:v>82.701388888888872</c:v>
                </c:pt>
                <c:pt idx="4623">
                  <c:v>82.708333333333314</c:v>
                </c:pt>
                <c:pt idx="4624">
                  <c:v>82.715277777777771</c:v>
                </c:pt>
                <c:pt idx="4625">
                  <c:v>82.722222222222229</c:v>
                </c:pt>
                <c:pt idx="4626">
                  <c:v>82.729166666666671</c:v>
                </c:pt>
                <c:pt idx="4627">
                  <c:v>82.736111111111114</c:v>
                </c:pt>
                <c:pt idx="4628">
                  <c:v>82.743055555555557</c:v>
                </c:pt>
                <c:pt idx="4629">
                  <c:v>82.75</c:v>
                </c:pt>
                <c:pt idx="4630">
                  <c:v>82.756944444444443</c:v>
                </c:pt>
                <c:pt idx="4631">
                  <c:v>82.763888888888872</c:v>
                </c:pt>
                <c:pt idx="4632">
                  <c:v>82.770833333333314</c:v>
                </c:pt>
                <c:pt idx="4633">
                  <c:v>82.777777777777757</c:v>
                </c:pt>
                <c:pt idx="4634">
                  <c:v>82.784722222222229</c:v>
                </c:pt>
                <c:pt idx="4635">
                  <c:v>82.791666666666686</c:v>
                </c:pt>
                <c:pt idx="4636">
                  <c:v>82.798611111111114</c:v>
                </c:pt>
                <c:pt idx="4637">
                  <c:v>82.805555555555543</c:v>
                </c:pt>
                <c:pt idx="4638">
                  <c:v>82.8125</c:v>
                </c:pt>
                <c:pt idx="4639">
                  <c:v>82.819444444444443</c:v>
                </c:pt>
                <c:pt idx="4640">
                  <c:v>82.826388888888857</c:v>
                </c:pt>
                <c:pt idx="4641">
                  <c:v>82.833333333333314</c:v>
                </c:pt>
                <c:pt idx="4642">
                  <c:v>82.840277777777771</c:v>
                </c:pt>
                <c:pt idx="4643">
                  <c:v>82.847222222222243</c:v>
                </c:pt>
                <c:pt idx="4644">
                  <c:v>82.854166666666671</c:v>
                </c:pt>
                <c:pt idx="4645">
                  <c:v>82.861111111111114</c:v>
                </c:pt>
                <c:pt idx="4646">
                  <c:v>82.868055555555543</c:v>
                </c:pt>
                <c:pt idx="4647">
                  <c:v>82.874999999999986</c:v>
                </c:pt>
                <c:pt idx="4648">
                  <c:v>82.881944444444443</c:v>
                </c:pt>
                <c:pt idx="4649">
                  <c:v>82.888888888888857</c:v>
                </c:pt>
                <c:pt idx="4650">
                  <c:v>82.895833333333314</c:v>
                </c:pt>
                <c:pt idx="4651">
                  <c:v>82.902777777777757</c:v>
                </c:pt>
                <c:pt idx="4652">
                  <c:v>82.909722222222229</c:v>
                </c:pt>
                <c:pt idx="4653">
                  <c:v>82.916666666666686</c:v>
                </c:pt>
                <c:pt idx="4654">
                  <c:v>82.923611111111114</c:v>
                </c:pt>
                <c:pt idx="4655">
                  <c:v>82.930555555555557</c:v>
                </c:pt>
                <c:pt idx="4656">
                  <c:v>82.937500000000014</c:v>
                </c:pt>
                <c:pt idx="4657">
                  <c:v>82.944444444444457</c:v>
                </c:pt>
                <c:pt idx="4658">
                  <c:v>82.951388888888872</c:v>
                </c:pt>
                <c:pt idx="4659">
                  <c:v>82.958333333333314</c:v>
                </c:pt>
                <c:pt idx="4660">
                  <c:v>82.965277777777771</c:v>
                </c:pt>
                <c:pt idx="4661">
                  <c:v>82.972222222222229</c:v>
                </c:pt>
                <c:pt idx="4662">
                  <c:v>82.979166666666671</c:v>
                </c:pt>
                <c:pt idx="4663">
                  <c:v>82.986111111111114</c:v>
                </c:pt>
                <c:pt idx="4664">
                  <c:v>82.993055555555557</c:v>
                </c:pt>
                <c:pt idx="4665">
                  <c:v>83</c:v>
                </c:pt>
                <c:pt idx="4666">
                  <c:v>83.006944444444443</c:v>
                </c:pt>
                <c:pt idx="4667">
                  <c:v>83.013888888888872</c:v>
                </c:pt>
                <c:pt idx="4668">
                  <c:v>83.020833333333314</c:v>
                </c:pt>
                <c:pt idx="4669">
                  <c:v>83.027777777777757</c:v>
                </c:pt>
                <c:pt idx="4670">
                  <c:v>83.034722222222229</c:v>
                </c:pt>
                <c:pt idx="4671">
                  <c:v>83.041666666666686</c:v>
                </c:pt>
                <c:pt idx="4672">
                  <c:v>83.048611111111114</c:v>
                </c:pt>
                <c:pt idx="4673">
                  <c:v>83.055555555555543</c:v>
                </c:pt>
                <c:pt idx="4674">
                  <c:v>83.0625</c:v>
                </c:pt>
                <c:pt idx="4675">
                  <c:v>83.069444444444443</c:v>
                </c:pt>
                <c:pt idx="4676">
                  <c:v>83.076388888888857</c:v>
                </c:pt>
                <c:pt idx="4677">
                  <c:v>83.083333333333314</c:v>
                </c:pt>
                <c:pt idx="4678">
                  <c:v>83.090277777777771</c:v>
                </c:pt>
                <c:pt idx="4679">
                  <c:v>83.097222222222243</c:v>
                </c:pt>
                <c:pt idx="4680">
                  <c:v>83.104166666666671</c:v>
                </c:pt>
                <c:pt idx="4681">
                  <c:v>83.111111111111114</c:v>
                </c:pt>
                <c:pt idx="4682">
                  <c:v>83.118055555555543</c:v>
                </c:pt>
                <c:pt idx="4683">
                  <c:v>83.124999999999986</c:v>
                </c:pt>
                <c:pt idx="4684">
                  <c:v>83.131944444444443</c:v>
                </c:pt>
                <c:pt idx="4685">
                  <c:v>83.138888888888857</c:v>
                </c:pt>
                <c:pt idx="4686">
                  <c:v>83.145833333333314</c:v>
                </c:pt>
                <c:pt idx="4687">
                  <c:v>83.152777777777743</c:v>
                </c:pt>
                <c:pt idx="4688">
                  <c:v>83.159722222222214</c:v>
                </c:pt>
                <c:pt idx="4689">
                  <c:v>83.166666666666671</c:v>
                </c:pt>
                <c:pt idx="4690">
                  <c:v>83.1736111111111</c:v>
                </c:pt>
                <c:pt idx="4691">
                  <c:v>83.180555555555543</c:v>
                </c:pt>
                <c:pt idx="4692">
                  <c:v>83.1875</c:v>
                </c:pt>
                <c:pt idx="4693">
                  <c:v>83.194444444444443</c:v>
                </c:pt>
                <c:pt idx="4694">
                  <c:v>83.201388888888872</c:v>
                </c:pt>
                <c:pt idx="4695">
                  <c:v>83.208333333333314</c:v>
                </c:pt>
                <c:pt idx="4696">
                  <c:v>83.215277777777771</c:v>
                </c:pt>
                <c:pt idx="4697">
                  <c:v>83.222222222222229</c:v>
                </c:pt>
                <c:pt idx="4698">
                  <c:v>83.229166666666671</c:v>
                </c:pt>
                <c:pt idx="4699">
                  <c:v>83.236111111111114</c:v>
                </c:pt>
                <c:pt idx="4700">
                  <c:v>83.243055555555557</c:v>
                </c:pt>
                <c:pt idx="4701">
                  <c:v>83.25</c:v>
                </c:pt>
                <c:pt idx="4702">
                  <c:v>83.256944444444443</c:v>
                </c:pt>
                <c:pt idx="4703">
                  <c:v>83.263888888888872</c:v>
                </c:pt>
                <c:pt idx="4704">
                  <c:v>83.270833333333314</c:v>
                </c:pt>
                <c:pt idx="4705">
                  <c:v>83.277777777777757</c:v>
                </c:pt>
                <c:pt idx="4706">
                  <c:v>83.284722222222229</c:v>
                </c:pt>
                <c:pt idx="4707">
                  <c:v>83.291666666666686</c:v>
                </c:pt>
                <c:pt idx="4708">
                  <c:v>83.298611111111114</c:v>
                </c:pt>
                <c:pt idx="4709">
                  <c:v>83.305555555555543</c:v>
                </c:pt>
                <c:pt idx="4710">
                  <c:v>83.3125</c:v>
                </c:pt>
                <c:pt idx="4711">
                  <c:v>83.319444444444443</c:v>
                </c:pt>
                <c:pt idx="4712">
                  <c:v>83.326388888888857</c:v>
                </c:pt>
                <c:pt idx="4713">
                  <c:v>83.333333333333314</c:v>
                </c:pt>
                <c:pt idx="4714">
                  <c:v>83.340277777777771</c:v>
                </c:pt>
                <c:pt idx="4715">
                  <c:v>83.347222222222243</c:v>
                </c:pt>
                <c:pt idx="4716">
                  <c:v>83.354166666666671</c:v>
                </c:pt>
                <c:pt idx="4717">
                  <c:v>83.361111111111114</c:v>
                </c:pt>
                <c:pt idx="4718">
                  <c:v>83.368055555555543</c:v>
                </c:pt>
                <c:pt idx="4719">
                  <c:v>83.374999999999986</c:v>
                </c:pt>
                <c:pt idx="4720">
                  <c:v>83.381944444444443</c:v>
                </c:pt>
                <c:pt idx="4721">
                  <c:v>83.388888888888857</c:v>
                </c:pt>
                <c:pt idx="4722">
                  <c:v>83.395833333333314</c:v>
                </c:pt>
                <c:pt idx="4723">
                  <c:v>83.402777777777757</c:v>
                </c:pt>
                <c:pt idx="4724">
                  <c:v>83.409722222222229</c:v>
                </c:pt>
                <c:pt idx="4725">
                  <c:v>83.416666666666686</c:v>
                </c:pt>
                <c:pt idx="4726">
                  <c:v>83.423611111111114</c:v>
                </c:pt>
                <c:pt idx="4727">
                  <c:v>83.430555555555557</c:v>
                </c:pt>
                <c:pt idx="4728">
                  <c:v>83.437500000000014</c:v>
                </c:pt>
                <c:pt idx="4729">
                  <c:v>83.444444444444457</c:v>
                </c:pt>
                <c:pt idx="4730">
                  <c:v>83.451388888888872</c:v>
                </c:pt>
                <c:pt idx="4731">
                  <c:v>83.458333333333314</c:v>
                </c:pt>
                <c:pt idx="4732">
                  <c:v>83.465277777777771</c:v>
                </c:pt>
                <c:pt idx="4733">
                  <c:v>83.472222222222229</c:v>
                </c:pt>
                <c:pt idx="4734">
                  <c:v>83.479166666666671</c:v>
                </c:pt>
                <c:pt idx="4735">
                  <c:v>83.486111111111114</c:v>
                </c:pt>
                <c:pt idx="4736">
                  <c:v>83.493055555555557</c:v>
                </c:pt>
              </c:numCache>
            </c:numRef>
          </c:xVal>
          <c:yVal>
            <c:numRef>
              <c:f>RAY_2010!$I$2:$I$4738</c:f>
              <c:numCache>
                <c:formatCode>General</c:formatCode>
                <c:ptCount val="4737"/>
                <c:pt idx="0">
                  <c:v>107.47</c:v>
                </c:pt>
                <c:pt idx="1">
                  <c:v>106.61999999999999</c:v>
                </c:pt>
                <c:pt idx="2">
                  <c:v>102.08</c:v>
                </c:pt>
                <c:pt idx="3">
                  <c:v>80.498000000000005</c:v>
                </c:pt>
                <c:pt idx="4">
                  <c:v>71.985000000000014</c:v>
                </c:pt>
                <c:pt idx="5">
                  <c:v>71.175999999999988</c:v>
                </c:pt>
                <c:pt idx="6">
                  <c:v>63.468000000000011</c:v>
                </c:pt>
                <c:pt idx="7">
                  <c:v>57.366</c:v>
                </c:pt>
                <c:pt idx="8">
                  <c:v>51.332000000000001</c:v>
                </c:pt>
                <c:pt idx="9">
                  <c:v>48.894000000000005</c:v>
                </c:pt>
                <c:pt idx="10">
                  <c:v>40.504000000000005</c:v>
                </c:pt>
                <c:pt idx="11">
                  <c:v>35.854999999999997</c:v>
                </c:pt>
                <c:pt idx="12">
                  <c:v>28.097000000000001</c:v>
                </c:pt>
                <c:pt idx="13">
                  <c:v>21.962999999999997</c:v>
                </c:pt>
                <c:pt idx="14">
                  <c:v>17.119000000000003</c:v>
                </c:pt>
                <c:pt idx="15">
                  <c:v>12.384</c:v>
                </c:pt>
                <c:pt idx="16">
                  <c:v>7.6337999999999999</c:v>
                </c:pt>
                <c:pt idx="17">
                  <c:v>3.5432999999999999</c:v>
                </c:pt>
                <c:pt idx="18">
                  <c:v>1.0565</c:v>
                </c:pt>
                <c:pt idx="19">
                  <c:v>0.18878000000000003</c:v>
                </c:pt>
                <c:pt idx="20">
                  <c:v>2.53E-2</c:v>
                </c:pt>
                <c:pt idx="21">
                  <c:v>3.8000000000000004E-3</c:v>
                </c:pt>
                <c:pt idx="22">
                  <c:v>2.0000000000000005E-5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1.0000000000000003E-5</c:v>
                </c:pt>
                <c:pt idx="38">
                  <c:v>1.0000000000000003E-5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1.0000000000000003E-5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2.0000000000000005E-5</c:v>
                </c:pt>
                <c:pt idx="53">
                  <c:v>4.000000000000001E-5</c:v>
                </c:pt>
                <c:pt idx="54">
                  <c:v>1.0000000000000003E-5</c:v>
                </c:pt>
                <c:pt idx="55">
                  <c:v>1.0000000000000003E-5</c:v>
                </c:pt>
                <c:pt idx="56">
                  <c:v>4.000000000000001E-5</c:v>
                </c:pt>
                <c:pt idx="57">
                  <c:v>0</c:v>
                </c:pt>
                <c:pt idx="58">
                  <c:v>8.000000000000002E-5</c:v>
                </c:pt>
                <c:pt idx="59">
                  <c:v>1.6000000000000004E-4</c:v>
                </c:pt>
                <c:pt idx="60">
                  <c:v>1.7000000000000004E-4</c:v>
                </c:pt>
                <c:pt idx="61">
                  <c:v>1.6000000000000004E-4</c:v>
                </c:pt>
                <c:pt idx="62">
                  <c:v>1.2999999999999999E-4</c:v>
                </c:pt>
                <c:pt idx="63">
                  <c:v>2.2000000000000006E-4</c:v>
                </c:pt>
                <c:pt idx="64">
                  <c:v>2.8000000000000003E-4</c:v>
                </c:pt>
                <c:pt idx="65">
                  <c:v>3.1000000000000005E-4</c:v>
                </c:pt>
                <c:pt idx="66">
                  <c:v>1.3999999999999999E-4</c:v>
                </c:pt>
                <c:pt idx="67">
                  <c:v>1.2999999999999999E-4</c:v>
                </c:pt>
                <c:pt idx="68">
                  <c:v>4.300000000000001E-4</c:v>
                </c:pt>
                <c:pt idx="69">
                  <c:v>3.3000000000000005E-4</c:v>
                </c:pt>
                <c:pt idx="70">
                  <c:v>3.9000000000000005E-4</c:v>
                </c:pt>
                <c:pt idx="71">
                  <c:v>9.0000000000000019E-5</c:v>
                </c:pt>
                <c:pt idx="72">
                  <c:v>3.5000000000000005E-4</c:v>
                </c:pt>
                <c:pt idx="73">
                  <c:v>3.9000000000000005E-4</c:v>
                </c:pt>
                <c:pt idx="74">
                  <c:v>5.0000000000000012E-4</c:v>
                </c:pt>
                <c:pt idx="75">
                  <c:v>5.8000000000000011E-4</c:v>
                </c:pt>
                <c:pt idx="76">
                  <c:v>5.2000000000000006E-4</c:v>
                </c:pt>
                <c:pt idx="77">
                  <c:v>6.4000000000000027E-4</c:v>
                </c:pt>
                <c:pt idx="78">
                  <c:v>3.2000000000000013E-4</c:v>
                </c:pt>
                <c:pt idx="79">
                  <c:v>4.7000000000000004E-4</c:v>
                </c:pt>
                <c:pt idx="80">
                  <c:v>4.6000000000000007E-4</c:v>
                </c:pt>
                <c:pt idx="81">
                  <c:v>4.0000000000000007E-4</c:v>
                </c:pt>
                <c:pt idx="82">
                  <c:v>3.6000000000000008E-4</c:v>
                </c:pt>
                <c:pt idx="83">
                  <c:v>4.2000000000000013E-4</c:v>
                </c:pt>
                <c:pt idx="84">
                  <c:v>2.5000000000000006E-4</c:v>
                </c:pt>
                <c:pt idx="85">
                  <c:v>3.8000000000000008E-4</c:v>
                </c:pt>
                <c:pt idx="86">
                  <c:v>4.500000000000001E-4</c:v>
                </c:pt>
                <c:pt idx="87">
                  <c:v>4.0000000000000007E-4</c:v>
                </c:pt>
                <c:pt idx="88">
                  <c:v>6.5000000000000019E-4</c:v>
                </c:pt>
                <c:pt idx="89">
                  <c:v>7.2000000000000026E-4</c:v>
                </c:pt>
                <c:pt idx="90">
                  <c:v>7.2000000000000026E-4</c:v>
                </c:pt>
                <c:pt idx="91">
                  <c:v>1.8000000000000004E-3</c:v>
                </c:pt>
                <c:pt idx="92">
                  <c:v>4.9200000000000008E-3</c:v>
                </c:pt>
                <c:pt idx="93">
                  <c:v>6.6900000000000006E-3</c:v>
                </c:pt>
                <c:pt idx="94">
                  <c:v>3.9539999999999999E-2</c:v>
                </c:pt>
                <c:pt idx="95">
                  <c:v>0.28836000000000006</c:v>
                </c:pt>
                <c:pt idx="96">
                  <c:v>1.5049999999999997</c:v>
                </c:pt>
                <c:pt idx="97">
                  <c:v>4.7870999999999997</c:v>
                </c:pt>
                <c:pt idx="98">
                  <c:v>10.432</c:v>
                </c:pt>
                <c:pt idx="99">
                  <c:v>17.396999999999995</c:v>
                </c:pt>
                <c:pt idx="100">
                  <c:v>24.837000000000003</c:v>
                </c:pt>
                <c:pt idx="101">
                  <c:v>32.020000000000003</c:v>
                </c:pt>
                <c:pt idx="102">
                  <c:v>38.213000000000001</c:v>
                </c:pt>
                <c:pt idx="103">
                  <c:v>43.571000000000005</c:v>
                </c:pt>
                <c:pt idx="104">
                  <c:v>48.287000000000006</c:v>
                </c:pt>
                <c:pt idx="105">
                  <c:v>52.52</c:v>
                </c:pt>
                <c:pt idx="106">
                  <c:v>56.298000000000009</c:v>
                </c:pt>
                <c:pt idx="107">
                  <c:v>59.63</c:v>
                </c:pt>
                <c:pt idx="108">
                  <c:v>62.268000000000008</c:v>
                </c:pt>
                <c:pt idx="109">
                  <c:v>64.72</c:v>
                </c:pt>
                <c:pt idx="110">
                  <c:v>66.709999999999994</c:v>
                </c:pt>
                <c:pt idx="111">
                  <c:v>68.504000000000005</c:v>
                </c:pt>
                <c:pt idx="112">
                  <c:v>70.328999999999979</c:v>
                </c:pt>
                <c:pt idx="113">
                  <c:v>71.989000000000004</c:v>
                </c:pt>
                <c:pt idx="114">
                  <c:v>73.385999999999981</c:v>
                </c:pt>
                <c:pt idx="115">
                  <c:v>74.506</c:v>
                </c:pt>
                <c:pt idx="116">
                  <c:v>75.60299999999998</c:v>
                </c:pt>
                <c:pt idx="117">
                  <c:v>76.766999999999996</c:v>
                </c:pt>
                <c:pt idx="118">
                  <c:v>77.698999999999998</c:v>
                </c:pt>
                <c:pt idx="119">
                  <c:v>79.012</c:v>
                </c:pt>
                <c:pt idx="120">
                  <c:v>85.611999999999995</c:v>
                </c:pt>
                <c:pt idx="121">
                  <c:v>88.124999999999986</c:v>
                </c:pt>
                <c:pt idx="122">
                  <c:v>79.87299999999999</c:v>
                </c:pt>
                <c:pt idx="123">
                  <c:v>79.965000000000003</c:v>
                </c:pt>
                <c:pt idx="124">
                  <c:v>80.331999999999994</c:v>
                </c:pt>
                <c:pt idx="125">
                  <c:v>80.60199999999999</c:v>
                </c:pt>
                <c:pt idx="126">
                  <c:v>81.003</c:v>
                </c:pt>
                <c:pt idx="127">
                  <c:v>81.127999999999986</c:v>
                </c:pt>
                <c:pt idx="128">
                  <c:v>81.516000000000005</c:v>
                </c:pt>
                <c:pt idx="129">
                  <c:v>82.034000000000006</c:v>
                </c:pt>
                <c:pt idx="130">
                  <c:v>84.284999999999997</c:v>
                </c:pt>
                <c:pt idx="131">
                  <c:v>85.346999999999994</c:v>
                </c:pt>
                <c:pt idx="132">
                  <c:v>87.485000000000014</c:v>
                </c:pt>
                <c:pt idx="133">
                  <c:v>86.409000000000006</c:v>
                </c:pt>
                <c:pt idx="134">
                  <c:v>85.596000000000004</c:v>
                </c:pt>
                <c:pt idx="135">
                  <c:v>93.709000000000003</c:v>
                </c:pt>
                <c:pt idx="136">
                  <c:v>97.158999999999992</c:v>
                </c:pt>
                <c:pt idx="137">
                  <c:v>91.397000000000006</c:v>
                </c:pt>
                <c:pt idx="138">
                  <c:v>108.94000000000001</c:v>
                </c:pt>
                <c:pt idx="139">
                  <c:v>96.876999999999981</c:v>
                </c:pt>
                <c:pt idx="140">
                  <c:v>88.606999999999999</c:v>
                </c:pt>
                <c:pt idx="141">
                  <c:v>80.16</c:v>
                </c:pt>
                <c:pt idx="142">
                  <c:v>83.37299999999999</c:v>
                </c:pt>
                <c:pt idx="143">
                  <c:v>90.944000000000017</c:v>
                </c:pt>
                <c:pt idx="144">
                  <c:v>94.968999999999994</c:v>
                </c:pt>
                <c:pt idx="145">
                  <c:v>80.695999999999998</c:v>
                </c:pt>
                <c:pt idx="146">
                  <c:v>80.31</c:v>
                </c:pt>
                <c:pt idx="147">
                  <c:v>83.042000000000002</c:v>
                </c:pt>
                <c:pt idx="148">
                  <c:v>81.421999999999997</c:v>
                </c:pt>
                <c:pt idx="149">
                  <c:v>82.548000000000002</c:v>
                </c:pt>
                <c:pt idx="150">
                  <c:v>74.394999999999996</c:v>
                </c:pt>
                <c:pt idx="151">
                  <c:v>58.364000000000004</c:v>
                </c:pt>
                <c:pt idx="152">
                  <c:v>45.190000000000005</c:v>
                </c:pt>
                <c:pt idx="153">
                  <c:v>51.083000000000006</c:v>
                </c:pt>
                <c:pt idx="154">
                  <c:v>52.251000000000005</c:v>
                </c:pt>
                <c:pt idx="155">
                  <c:v>42.708000000000006</c:v>
                </c:pt>
                <c:pt idx="156">
                  <c:v>39.92</c:v>
                </c:pt>
                <c:pt idx="157">
                  <c:v>33.234000000000002</c:v>
                </c:pt>
                <c:pt idx="158">
                  <c:v>24.721</c:v>
                </c:pt>
                <c:pt idx="159">
                  <c:v>16.381</c:v>
                </c:pt>
                <c:pt idx="160">
                  <c:v>9.5238000000000014</c:v>
                </c:pt>
                <c:pt idx="161">
                  <c:v>4.2455999999999996</c:v>
                </c:pt>
                <c:pt idx="162">
                  <c:v>1.2832999999999999</c:v>
                </c:pt>
                <c:pt idx="163">
                  <c:v>0.24273000000000003</c:v>
                </c:pt>
                <c:pt idx="164">
                  <c:v>3.397E-2</c:v>
                </c:pt>
                <c:pt idx="165">
                  <c:v>3.8100000000000005E-3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-2.0000000000000005E-5</c:v>
                </c:pt>
                <c:pt idx="178">
                  <c:v>-1.0000000000000003E-5</c:v>
                </c:pt>
                <c:pt idx="179">
                  <c:v>-6.0000000000000015E-5</c:v>
                </c:pt>
                <c:pt idx="180">
                  <c:v>-7.0000000000000007E-5</c:v>
                </c:pt>
                <c:pt idx="181">
                  <c:v>0</c:v>
                </c:pt>
                <c:pt idx="182">
                  <c:v>-2.6000000000000003E-4</c:v>
                </c:pt>
                <c:pt idx="183">
                  <c:v>-1.2999999999999999E-4</c:v>
                </c:pt>
                <c:pt idx="184">
                  <c:v>1.2000000000000002E-4</c:v>
                </c:pt>
                <c:pt idx="185">
                  <c:v>7.0000000000000007E-5</c:v>
                </c:pt>
                <c:pt idx="186">
                  <c:v>1.6000000000000004E-4</c:v>
                </c:pt>
                <c:pt idx="187">
                  <c:v>2.8000000000000003E-4</c:v>
                </c:pt>
                <c:pt idx="188">
                  <c:v>-7.0000000000000007E-5</c:v>
                </c:pt>
                <c:pt idx="189">
                  <c:v>-1.3999999999999999E-4</c:v>
                </c:pt>
                <c:pt idx="190">
                  <c:v>-2.7000000000000006E-4</c:v>
                </c:pt>
                <c:pt idx="191">
                  <c:v>8.000000000000002E-5</c:v>
                </c:pt>
                <c:pt idx="192">
                  <c:v>-4.1000000000000005E-4</c:v>
                </c:pt>
                <c:pt idx="193">
                  <c:v>-4.500000000000001E-4</c:v>
                </c:pt>
                <c:pt idx="194">
                  <c:v>0</c:v>
                </c:pt>
                <c:pt idx="195">
                  <c:v>-1.0000000000000003E-5</c:v>
                </c:pt>
                <c:pt idx="196">
                  <c:v>4.000000000000001E-5</c:v>
                </c:pt>
                <c:pt idx="197">
                  <c:v>-3.0000000000000008E-5</c:v>
                </c:pt>
                <c:pt idx="198">
                  <c:v>3.8000000000000008E-4</c:v>
                </c:pt>
                <c:pt idx="199">
                  <c:v>8.000000000000002E-5</c:v>
                </c:pt>
                <c:pt idx="200">
                  <c:v>8.000000000000002E-5</c:v>
                </c:pt>
                <c:pt idx="201">
                  <c:v>-3.2000000000000013E-4</c:v>
                </c:pt>
                <c:pt idx="202">
                  <c:v>-9.0000000000000019E-5</c:v>
                </c:pt>
                <c:pt idx="203">
                  <c:v>-8.000000000000002E-5</c:v>
                </c:pt>
                <c:pt idx="204">
                  <c:v>-1.8000000000000004E-4</c:v>
                </c:pt>
                <c:pt idx="205">
                  <c:v>8.000000000000002E-5</c:v>
                </c:pt>
                <c:pt idx="206">
                  <c:v>0</c:v>
                </c:pt>
                <c:pt idx="207">
                  <c:v>-1.6000000000000004E-4</c:v>
                </c:pt>
                <c:pt idx="208">
                  <c:v>-2.6000000000000003E-4</c:v>
                </c:pt>
                <c:pt idx="209">
                  <c:v>-2.2000000000000006E-4</c:v>
                </c:pt>
                <c:pt idx="210">
                  <c:v>-1.7000000000000004E-4</c:v>
                </c:pt>
                <c:pt idx="211">
                  <c:v>-3.0000000000000008E-5</c:v>
                </c:pt>
                <c:pt idx="212">
                  <c:v>-1.9000000000000006E-4</c:v>
                </c:pt>
                <c:pt idx="213">
                  <c:v>-8.000000000000002E-5</c:v>
                </c:pt>
                <c:pt idx="214">
                  <c:v>-1.1000000000000003E-4</c:v>
                </c:pt>
                <c:pt idx="215">
                  <c:v>-2.1000000000000006E-4</c:v>
                </c:pt>
                <c:pt idx="216">
                  <c:v>-2.6000000000000003E-4</c:v>
                </c:pt>
                <c:pt idx="217">
                  <c:v>-1.3999999999999999E-4</c:v>
                </c:pt>
                <c:pt idx="218">
                  <c:v>-1.7000000000000004E-4</c:v>
                </c:pt>
                <c:pt idx="219">
                  <c:v>-1.8000000000000004E-4</c:v>
                </c:pt>
                <c:pt idx="220">
                  <c:v>-8.000000000000002E-5</c:v>
                </c:pt>
                <c:pt idx="221">
                  <c:v>-1.9000000000000006E-4</c:v>
                </c:pt>
                <c:pt idx="222">
                  <c:v>-1.0000000000000003E-5</c:v>
                </c:pt>
                <c:pt idx="223">
                  <c:v>-1.1000000000000003E-4</c:v>
                </c:pt>
                <c:pt idx="224">
                  <c:v>-2.0000000000000005E-5</c:v>
                </c:pt>
                <c:pt idx="225">
                  <c:v>3.0000000000000008E-5</c:v>
                </c:pt>
                <c:pt idx="226">
                  <c:v>-1.0000000000000003E-5</c:v>
                </c:pt>
                <c:pt idx="227">
                  <c:v>-1.0000000000000003E-5</c:v>
                </c:pt>
                <c:pt idx="228">
                  <c:v>4.000000000000001E-5</c:v>
                </c:pt>
                <c:pt idx="229">
                  <c:v>-3.0000000000000008E-5</c:v>
                </c:pt>
                <c:pt idx="230">
                  <c:v>-9.0000000000000019E-5</c:v>
                </c:pt>
                <c:pt idx="231">
                  <c:v>-4.000000000000001E-5</c:v>
                </c:pt>
                <c:pt idx="232">
                  <c:v>-2.0000000000000005E-5</c:v>
                </c:pt>
                <c:pt idx="233">
                  <c:v>-2.0000000000000005E-5</c:v>
                </c:pt>
                <c:pt idx="234">
                  <c:v>1.0000000000000003E-5</c:v>
                </c:pt>
                <c:pt idx="235">
                  <c:v>3.0000000000000008E-5</c:v>
                </c:pt>
                <c:pt idx="236">
                  <c:v>1.4499999999999997E-3</c:v>
                </c:pt>
                <c:pt idx="237">
                  <c:v>7.1900000000000011E-3</c:v>
                </c:pt>
                <c:pt idx="238">
                  <c:v>4.9650000000000007E-2</c:v>
                </c:pt>
                <c:pt idx="239">
                  <c:v>0.34223000000000003</c:v>
                </c:pt>
                <c:pt idx="240">
                  <c:v>1.6747000000000001</c:v>
                </c:pt>
                <c:pt idx="241">
                  <c:v>4.8353000000000002</c:v>
                </c:pt>
                <c:pt idx="242">
                  <c:v>9.9207000000000001</c:v>
                </c:pt>
                <c:pt idx="243">
                  <c:v>17.335000000000001</c:v>
                </c:pt>
                <c:pt idx="244">
                  <c:v>25.555</c:v>
                </c:pt>
                <c:pt idx="245">
                  <c:v>32.770000000000003</c:v>
                </c:pt>
                <c:pt idx="246">
                  <c:v>38.781000000000006</c:v>
                </c:pt>
                <c:pt idx="247">
                  <c:v>43.67</c:v>
                </c:pt>
                <c:pt idx="248">
                  <c:v>48.749000000000002</c:v>
                </c:pt>
                <c:pt idx="249">
                  <c:v>52.74</c:v>
                </c:pt>
                <c:pt idx="250">
                  <c:v>58.055</c:v>
                </c:pt>
                <c:pt idx="251">
                  <c:v>65.968999999999994</c:v>
                </c:pt>
                <c:pt idx="252">
                  <c:v>72.561000000000007</c:v>
                </c:pt>
                <c:pt idx="253">
                  <c:v>77.89</c:v>
                </c:pt>
                <c:pt idx="254">
                  <c:v>78.316000000000003</c:v>
                </c:pt>
                <c:pt idx="255">
                  <c:v>77.795000000000002</c:v>
                </c:pt>
                <c:pt idx="256">
                  <c:v>88.766999999999996</c:v>
                </c:pt>
                <c:pt idx="257">
                  <c:v>87.313000000000002</c:v>
                </c:pt>
                <c:pt idx="258">
                  <c:v>82.155999999999992</c:v>
                </c:pt>
                <c:pt idx="259">
                  <c:v>75.016000000000005</c:v>
                </c:pt>
                <c:pt idx="260">
                  <c:v>73.766999999999996</c:v>
                </c:pt>
                <c:pt idx="261">
                  <c:v>74.377999999999986</c:v>
                </c:pt>
                <c:pt idx="262">
                  <c:v>76.465999999999994</c:v>
                </c:pt>
                <c:pt idx="263">
                  <c:v>88.098000000000013</c:v>
                </c:pt>
                <c:pt idx="264">
                  <c:v>93.513000000000005</c:v>
                </c:pt>
                <c:pt idx="265">
                  <c:v>111.75</c:v>
                </c:pt>
                <c:pt idx="266">
                  <c:v>136.05000000000001</c:v>
                </c:pt>
                <c:pt idx="267">
                  <c:v>136.79</c:v>
                </c:pt>
                <c:pt idx="268">
                  <c:v>113.94000000000001</c:v>
                </c:pt>
                <c:pt idx="269">
                  <c:v>132.19</c:v>
                </c:pt>
                <c:pt idx="270">
                  <c:v>162.16999999999999</c:v>
                </c:pt>
                <c:pt idx="271">
                  <c:v>164.83</c:v>
                </c:pt>
                <c:pt idx="272">
                  <c:v>157.62</c:v>
                </c:pt>
                <c:pt idx="273">
                  <c:v>142.34</c:v>
                </c:pt>
                <c:pt idx="274">
                  <c:v>138.1</c:v>
                </c:pt>
                <c:pt idx="275">
                  <c:v>123.25</c:v>
                </c:pt>
                <c:pt idx="276">
                  <c:v>141.66999999999999</c:v>
                </c:pt>
                <c:pt idx="277">
                  <c:v>140.33000000000001</c:v>
                </c:pt>
                <c:pt idx="278">
                  <c:v>125.72</c:v>
                </c:pt>
                <c:pt idx="279">
                  <c:v>164.06</c:v>
                </c:pt>
                <c:pt idx="280">
                  <c:v>155.79</c:v>
                </c:pt>
                <c:pt idx="281">
                  <c:v>141.35000000000002</c:v>
                </c:pt>
                <c:pt idx="282">
                  <c:v>159.66999999999999</c:v>
                </c:pt>
                <c:pt idx="283">
                  <c:v>144.58000000000001</c:v>
                </c:pt>
                <c:pt idx="284">
                  <c:v>127.61999999999999</c:v>
                </c:pt>
                <c:pt idx="285">
                  <c:v>96.296000000000006</c:v>
                </c:pt>
                <c:pt idx="286">
                  <c:v>57.886999999999993</c:v>
                </c:pt>
                <c:pt idx="287">
                  <c:v>46.818999999999996</c:v>
                </c:pt>
                <c:pt idx="288">
                  <c:v>40.271000000000001</c:v>
                </c:pt>
                <c:pt idx="289">
                  <c:v>53.32</c:v>
                </c:pt>
                <c:pt idx="290">
                  <c:v>46.892000000000003</c:v>
                </c:pt>
                <c:pt idx="291">
                  <c:v>33.814999999999998</c:v>
                </c:pt>
                <c:pt idx="292">
                  <c:v>34.498000000000005</c:v>
                </c:pt>
                <c:pt idx="293">
                  <c:v>49.061</c:v>
                </c:pt>
                <c:pt idx="294">
                  <c:v>57.318999999999996</c:v>
                </c:pt>
                <c:pt idx="295">
                  <c:v>45.851999999999997</c:v>
                </c:pt>
                <c:pt idx="296">
                  <c:v>35.410000000000004</c:v>
                </c:pt>
                <c:pt idx="297">
                  <c:v>38.682000000000002</c:v>
                </c:pt>
                <c:pt idx="298">
                  <c:v>29.788999999999998</c:v>
                </c:pt>
                <c:pt idx="299">
                  <c:v>17.029</c:v>
                </c:pt>
                <c:pt idx="300">
                  <c:v>22.771999999999995</c:v>
                </c:pt>
                <c:pt idx="301">
                  <c:v>18.132999999999999</c:v>
                </c:pt>
                <c:pt idx="302">
                  <c:v>10.523</c:v>
                </c:pt>
                <c:pt idx="303">
                  <c:v>5.5106000000000002</c:v>
                </c:pt>
                <c:pt idx="304">
                  <c:v>2.3241000000000001</c:v>
                </c:pt>
                <c:pt idx="305">
                  <c:v>0.96375999999999995</c:v>
                </c:pt>
                <c:pt idx="306">
                  <c:v>0.28278000000000003</c:v>
                </c:pt>
                <c:pt idx="307">
                  <c:v>3.6460000000000006E-2</c:v>
                </c:pt>
                <c:pt idx="308">
                  <c:v>4.2300000000000011E-3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1.0000000000000003E-5</c:v>
                </c:pt>
                <c:pt idx="315">
                  <c:v>1.8000000000000004E-4</c:v>
                </c:pt>
                <c:pt idx="316">
                  <c:v>2.3000000000000003E-4</c:v>
                </c:pt>
                <c:pt idx="317">
                  <c:v>2.8000000000000003E-4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9.0000000000000019E-5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1.0000000000000003E-5</c:v>
                </c:pt>
                <c:pt idx="328">
                  <c:v>1.0399999999999997E-3</c:v>
                </c:pt>
                <c:pt idx="329">
                  <c:v>2.0000000000000004E-4</c:v>
                </c:pt>
                <c:pt idx="330">
                  <c:v>9.9000000000000065E-4</c:v>
                </c:pt>
                <c:pt idx="331">
                  <c:v>1.1800000000000003E-3</c:v>
                </c:pt>
                <c:pt idx="332">
                  <c:v>1.0399999999999997E-3</c:v>
                </c:pt>
                <c:pt idx="333">
                  <c:v>7.800000000000002E-4</c:v>
                </c:pt>
                <c:pt idx="334">
                  <c:v>0</c:v>
                </c:pt>
                <c:pt idx="335">
                  <c:v>2.2000000000000006E-4</c:v>
                </c:pt>
                <c:pt idx="336">
                  <c:v>1.6000000000000004E-4</c:v>
                </c:pt>
                <c:pt idx="337">
                  <c:v>6.8000000000000027E-4</c:v>
                </c:pt>
                <c:pt idx="338">
                  <c:v>1.4300000000000003E-3</c:v>
                </c:pt>
                <c:pt idx="339">
                  <c:v>3.2700000000000008E-3</c:v>
                </c:pt>
                <c:pt idx="340">
                  <c:v>1.6900000000000005E-3</c:v>
                </c:pt>
                <c:pt idx="341">
                  <c:v>3.2000000000000013E-4</c:v>
                </c:pt>
                <c:pt idx="342">
                  <c:v>0</c:v>
                </c:pt>
                <c:pt idx="343">
                  <c:v>1.0000000000000003E-5</c:v>
                </c:pt>
                <c:pt idx="344">
                  <c:v>0</c:v>
                </c:pt>
                <c:pt idx="345">
                  <c:v>1.0000000000000003E-5</c:v>
                </c:pt>
                <c:pt idx="346">
                  <c:v>1.0000000000000003E-5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1.0000000000000003E-5</c:v>
                </c:pt>
                <c:pt idx="358">
                  <c:v>1.3999999999999999E-4</c:v>
                </c:pt>
                <c:pt idx="359">
                  <c:v>1.0000000000000003E-5</c:v>
                </c:pt>
                <c:pt idx="360">
                  <c:v>1.0000000000000003E-5</c:v>
                </c:pt>
                <c:pt idx="361">
                  <c:v>3.0000000000000008E-5</c:v>
                </c:pt>
                <c:pt idx="362">
                  <c:v>0</c:v>
                </c:pt>
                <c:pt idx="363">
                  <c:v>0</c:v>
                </c:pt>
                <c:pt idx="364">
                  <c:v>1.0000000000000003E-5</c:v>
                </c:pt>
                <c:pt idx="365">
                  <c:v>2.0000000000000005E-5</c:v>
                </c:pt>
                <c:pt idx="366">
                  <c:v>0</c:v>
                </c:pt>
                <c:pt idx="367">
                  <c:v>0</c:v>
                </c:pt>
                <c:pt idx="368">
                  <c:v>2.0000000000000005E-5</c:v>
                </c:pt>
                <c:pt idx="369">
                  <c:v>1.0000000000000003E-5</c:v>
                </c:pt>
                <c:pt idx="370">
                  <c:v>2.2000000000000006E-4</c:v>
                </c:pt>
                <c:pt idx="371">
                  <c:v>9.0000000000000019E-5</c:v>
                </c:pt>
                <c:pt idx="372">
                  <c:v>9.0000000000000019E-5</c:v>
                </c:pt>
                <c:pt idx="373">
                  <c:v>3.9000000000000005E-4</c:v>
                </c:pt>
                <c:pt idx="374">
                  <c:v>2.7000000000000006E-4</c:v>
                </c:pt>
                <c:pt idx="375">
                  <c:v>2.0000000000000005E-5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6.7000000000000013E-4</c:v>
                </c:pt>
                <c:pt idx="381">
                  <c:v>6.0800000000000012E-3</c:v>
                </c:pt>
                <c:pt idx="382">
                  <c:v>5.5109999999999999E-2</c:v>
                </c:pt>
                <c:pt idx="383">
                  <c:v>0.40788000000000008</c:v>
                </c:pt>
                <c:pt idx="384">
                  <c:v>1.1872</c:v>
                </c:pt>
                <c:pt idx="385">
                  <c:v>2.8753999999999995</c:v>
                </c:pt>
                <c:pt idx="386">
                  <c:v>4.4157999999999999</c:v>
                </c:pt>
                <c:pt idx="387">
                  <c:v>6.3290999999999995</c:v>
                </c:pt>
                <c:pt idx="388">
                  <c:v>11.527999999999999</c:v>
                </c:pt>
                <c:pt idx="389">
                  <c:v>12.172000000000002</c:v>
                </c:pt>
                <c:pt idx="390">
                  <c:v>11.004</c:v>
                </c:pt>
                <c:pt idx="391">
                  <c:v>20.428999999999991</c:v>
                </c:pt>
                <c:pt idx="392">
                  <c:v>22.437999999999999</c:v>
                </c:pt>
                <c:pt idx="393">
                  <c:v>40.03</c:v>
                </c:pt>
                <c:pt idx="394">
                  <c:v>54.185000000000002</c:v>
                </c:pt>
                <c:pt idx="395">
                  <c:v>67.183999999999983</c:v>
                </c:pt>
                <c:pt idx="396">
                  <c:v>67.598000000000013</c:v>
                </c:pt>
                <c:pt idx="397">
                  <c:v>63.981999999999999</c:v>
                </c:pt>
                <c:pt idx="398">
                  <c:v>83.069000000000003</c:v>
                </c:pt>
                <c:pt idx="399">
                  <c:v>95.251999999999995</c:v>
                </c:pt>
                <c:pt idx="400">
                  <c:v>97.031999999999996</c:v>
                </c:pt>
                <c:pt idx="401">
                  <c:v>85.137</c:v>
                </c:pt>
                <c:pt idx="402">
                  <c:v>61.006</c:v>
                </c:pt>
                <c:pt idx="403">
                  <c:v>56.847999999999999</c:v>
                </c:pt>
                <c:pt idx="404">
                  <c:v>75.763999999999996</c:v>
                </c:pt>
                <c:pt idx="405">
                  <c:v>75.528999999999982</c:v>
                </c:pt>
                <c:pt idx="406">
                  <c:v>60.503</c:v>
                </c:pt>
                <c:pt idx="407">
                  <c:v>66.242999999999995</c:v>
                </c:pt>
                <c:pt idx="408">
                  <c:v>62.039000000000001</c:v>
                </c:pt>
                <c:pt idx="409">
                  <c:v>60.59</c:v>
                </c:pt>
                <c:pt idx="410">
                  <c:v>65.75</c:v>
                </c:pt>
                <c:pt idx="411">
                  <c:v>51.887999999999998</c:v>
                </c:pt>
                <c:pt idx="412">
                  <c:v>69.504000000000005</c:v>
                </c:pt>
                <c:pt idx="413">
                  <c:v>99.819000000000003</c:v>
                </c:pt>
                <c:pt idx="414">
                  <c:v>127.5</c:v>
                </c:pt>
                <c:pt idx="415">
                  <c:v>115.71000000000001</c:v>
                </c:pt>
                <c:pt idx="416">
                  <c:v>128.65</c:v>
                </c:pt>
                <c:pt idx="417">
                  <c:v>126.13</c:v>
                </c:pt>
                <c:pt idx="418">
                  <c:v>129.13</c:v>
                </c:pt>
                <c:pt idx="419">
                  <c:v>125.07</c:v>
                </c:pt>
                <c:pt idx="420">
                  <c:v>125.48</c:v>
                </c:pt>
                <c:pt idx="421">
                  <c:v>112.82</c:v>
                </c:pt>
                <c:pt idx="422">
                  <c:v>113.19</c:v>
                </c:pt>
                <c:pt idx="423">
                  <c:v>99.313999999999993</c:v>
                </c:pt>
                <c:pt idx="424">
                  <c:v>124.45</c:v>
                </c:pt>
                <c:pt idx="425">
                  <c:v>60.712000000000003</c:v>
                </c:pt>
                <c:pt idx="426">
                  <c:v>29.056000000000001</c:v>
                </c:pt>
                <c:pt idx="427">
                  <c:v>26.158000000000001</c:v>
                </c:pt>
                <c:pt idx="428">
                  <c:v>61.437000000000005</c:v>
                </c:pt>
                <c:pt idx="429">
                  <c:v>61.220000000000006</c:v>
                </c:pt>
                <c:pt idx="430">
                  <c:v>55.010999999999996</c:v>
                </c:pt>
                <c:pt idx="431">
                  <c:v>52.223000000000013</c:v>
                </c:pt>
                <c:pt idx="432">
                  <c:v>35.143000000000001</c:v>
                </c:pt>
                <c:pt idx="433">
                  <c:v>81.888999999999982</c:v>
                </c:pt>
                <c:pt idx="434">
                  <c:v>100.05</c:v>
                </c:pt>
                <c:pt idx="435">
                  <c:v>76.691000000000003</c:v>
                </c:pt>
                <c:pt idx="436">
                  <c:v>49.379999999999995</c:v>
                </c:pt>
                <c:pt idx="437">
                  <c:v>40.352999999999994</c:v>
                </c:pt>
                <c:pt idx="438">
                  <c:v>34.423000000000002</c:v>
                </c:pt>
                <c:pt idx="439">
                  <c:v>29.870999999999999</c:v>
                </c:pt>
                <c:pt idx="440">
                  <c:v>22.667000000000005</c:v>
                </c:pt>
                <c:pt idx="441">
                  <c:v>10.793999999999999</c:v>
                </c:pt>
                <c:pt idx="442">
                  <c:v>4.7904999999999998</c:v>
                </c:pt>
                <c:pt idx="443">
                  <c:v>4.6151999999999989</c:v>
                </c:pt>
                <c:pt idx="444">
                  <c:v>5.8288999999999991</c:v>
                </c:pt>
                <c:pt idx="445">
                  <c:v>7.3510999999999997</c:v>
                </c:pt>
                <c:pt idx="446">
                  <c:v>6.9198000000000004</c:v>
                </c:pt>
                <c:pt idx="447">
                  <c:v>4.2191000000000001</c:v>
                </c:pt>
                <c:pt idx="448">
                  <c:v>3.6455000000000002</c:v>
                </c:pt>
                <c:pt idx="449">
                  <c:v>1.3693</c:v>
                </c:pt>
                <c:pt idx="450">
                  <c:v>0.48601000000000005</c:v>
                </c:pt>
                <c:pt idx="451">
                  <c:v>7.7429999999999999E-2</c:v>
                </c:pt>
                <c:pt idx="452">
                  <c:v>8.8200000000000032E-3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1.0000000000000003E-5</c:v>
                </c:pt>
                <c:pt idx="512">
                  <c:v>4.2000000000000013E-4</c:v>
                </c:pt>
                <c:pt idx="513">
                  <c:v>5.3000000000000009E-4</c:v>
                </c:pt>
                <c:pt idx="514">
                  <c:v>3.0000000000000003E-4</c:v>
                </c:pt>
                <c:pt idx="515">
                  <c:v>2.2000000000000006E-4</c:v>
                </c:pt>
                <c:pt idx="516">
                  <c:v>4.000000000000001E-5</c:v>
                </c:pt>
                <c:pt idx="517">
                  <c:v>2.0000000000000005E-5</c:v>
                </c:pt>
                <c:pt idx="518">
                  <c:v>1.0000000000000003E-5</c:v>
                </c:pt>
                <c:pt idx="519">
                  <c:v>1.1000000000000003E-4</c:v>
                </c:pt>
                <c:pt idx="520">
                  <c:v>4.000000000000001E-5</c:v>
                </c:pt>
                <c:pt idx="521">
                  <c:v>2.8000000000000003E-4</c:v>
                </c:pt>
                <c:pt idx="522">
                  <c:v>1.2000000000000002E-4</c:v>
                </c:pt>
                <c:pt idx="523">
                  <c:v>0</c:v>
                </c:pt>
                <c:pt idx="524">
                  <c:v>6.2000000000000011E-4</c:v>
                </c:pt>
                <c:pt idx="525">
                  <c:v>9.4300000000000026E-3</c:v>
                </c:pt>
                <c:pt idx="526">
                  <c:v>7.5420000000000001E-2</c:v>
                </c:pt>
                <c:pt idx="527">
                  <c:v>0.46379000000000004</c:v>
                </c:pt>
                <c:pt idx="528">
                  <c:v>2.1337999999999999</c:v>
                </c:pt>
                <c:pt idx="529">
                  <c:v>4.7633000000000001</c:v>
                </c:pt>
                <c:pt idx="530">
                  <c:v>7.76</c:v>
                </c:pt>
                <c:pt idx="531">
                  <c:v>16.234999999999999</c:v>
                </c:pt>
                <c:pt idx="532">
                  <c:v>23.978000000000002</c:v>
                </c:pt>
                <c:pt idx="533">
                  <c:v>23.539000000000001</c:v>
                </c:pt>
                <c:pt idx="534">
                  <c:v>30.454000000000001</c:v>
                </c:pt>
                <c:pt idx="535">
                  <c:v>48.966000000000001</c:v>
                </c:pt>
                <c:pt idx="536">
                  <c:v>69.084000000000003</c:v>
                </c:pt>
                <c:pt idx="537">
                  <c:v>75.436000000000007</c:v>
                </c:pt>
                <c:pt idx="538">
                  <c:v>74.45</c:v>
                </c:pt>
                <c:pt idx="539">
                  <c:v>80.657999999999987</c:v>
                </c:pt>
                <c:pt idx="540">
                  <c:v>74.840999999999994</c:v>
                </c:pt>
                <c:pt idx="541">
                  <c:v>82.926000000000002</c:v>
                </c:pt>
                <c:pt idx="542">
                  <c:v>56.546000000000006</c:v>
                </c:pt>
                <c:pt idx="543">
                  <c:v>40.714000000000006</c:v>
                </c:pt>
                <c:pt idx="544">
                  <c:v>46.555</c:v>
                </c:pt>
                <c:pt idx="545">
                  <c:v>49.016999999999996</c:v>
                </c:pt>
                <c:pt idx="546">
                  <c:v>62.725000000000009</c:v>
                </c:pt>
                <c:pt idx="547">
                  <c:v>60.779000000000003</c:v>
                </c:pt>
                <c:pt idx="548">
                  <c:v>73.807999999999993</c:v>
                </c:pt>
                <c:pt idx="549">
                  <c:v>88.397000000000006</c:v>
                </c:pt>
                <c:pt idx="550">
                  <c:v>86.789000000000001</c:v>
                </c:pt>
                <c:pt idx="551">
                  <c:v>96.063999999999993</c:v>
                </c:pt>
                <c:pt idx="552">
                  <c:v>109.8</c:v>
                </c:pt>
                <c:pt idx="553">
                  <c:v>142.87</c:v>
                </c:pt>
                <c:pt idx="554">
                  <c:v>110.96000000000001</c:v>
                </c:pt>
                <c:pt idx="555">
                  <c:v>111.44000000000001</c:v>
                </c:pt>
                <c:pt idx="556">
                  <c:v>92.97</c:v>
                </c:pt>
                <c:pt idx="557">
                  <c:v>87.335999999999999</c:v>
                </c:pt>
                <c:pt idx="558">
                  <c:v>109.11999999999999</c:v>
                </c:pt>
                <c:pt idx="559">
                  <c:v>143.47999999999999</c:v>
                </c:pt>
                <c:pt idx="560">
                  <c:v>149.49</c:v>
                </c:pt>
                <c:pt idx="561">
                  <c:v>145.33000000000001</c:v>
                </c:pt>
                <c:pt idx="562">
                  <c:v>154.97999999999999</c:v>
                </c:pt>
                <c:pt idx="563">
                  <c:v>155.12</c:v>
                </c:pt>
                <c:pt idx="564">
                  <c:v>153.94</c:v>
                </c:pt>
                <c:pt idx="565">
                  <c:v>158.4</c:v>
                </c:pt>
                <c:pt idx="566">
                  <c:v>151.93</c:v>
                </c:pt>
                <c:pt idx="567">
                  <c:v>146.69</c:v>
                </c:pt>
                <c:pt idx="568">
                  <c:v>151.69</c:v>
                </c:pt>
                <c:pt idx="569">
                  <c:v>151.39000000000001</c:v>
                </c:pt>
                <c:pt idx="570">
                  <c:v>146.30000000000001</c:v>
                </c:pt>
                <c:pt idx="571">
                  <c:v>145.85000000000002</c:v>
                </c:pt>
                <c:pt idx="572">
                  <c:v>136.08000000000001</c:v>
                </c:pt>
                <c:pt idx="573">
                  <c:v>124.13</c:v>
                </c:pt>
                <c:pt idx="574">
                  <c:v>94.257000000000005</c:v>
                </c:pt>
                <c:pt idx="575">
                  <c:v>87.911000000000016</c:v>
                </c:pt>
                <c:pt idx="576">
                  <c:v>94.325999999999979</c:v>
                </c:pt>
                <c:pt idx="577">
                  <c:v>106.69</c:v>
                </c:pt>
                <c:pt idx="578">
                  <c:v>90.191000000000003</c:v>
                </c:pt>
                <c:pt idx="579">
                  <c:v>72.569999999999993</c:v>
                </c:pt>
                <c:pt idx="580">
                  <c:v>71.766000000000005</c:v>
                </c:pt>
                <c:pt idx="581">
                  <c:v>68.8</c:v>
                </c:pt>
                <c:pt idx="582">
                  <c:v>70.374999999999986</c:v>
                </c:pt>
                <c:pt idx="583">
                  <c:v>65.972999999999999</c:v>
                </c:pt>
                <c:pt idx="584">
                  <c:v>72.10599999999998</c:v>
                </c:pt>
                <c:pt idx="585">
                  <c:v>68.667000000000002</c:v>
                </c:pt>
                <c:pt idx="586">
                  <c:v>64.111000000000004</c:v>
                </c:pt>
                <c:pt idx="587">
                  <c:v>66.834000000000003</c:v>
                </c:pt>
                <c:pt idx="588">
                  <c:v>51.214000000000006</c:v>
                </c:pt>
                <c:pt idx="589">
                  <c:v>37.245000000000005</c:v>
                </c:pt>
                <c:pt idx="590">
                  <c:v>26.852</c:v>
                </c:pt>
                <c:pt idx="591">
                  <c:v>16.184000000000001</c:v>
                </c:pt>
                <c:pt idx="592">
                  <c:v>8.8867000000000029</c:v>
                </c:pt>
                <c:pt idx="593">
                  <c:v>4.1791999999999998</c:v>
                </c:pt>
                <c:pt idx="594">
                  <c:v>1.0107999999999997</c:v>
                </c:pt>
                <c:pt idx="595">
                  <c:v>0.13833999999999999</c:v>
                </c:pt>
                <c:pt idx="596">
                  <c:v>2.146E-2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1.0000000000000003E-5</c:v>
                </c:pt>
                <c:pt idx="614">
                  <c:v>2.0000000000000005E-5</c:v>
                </c:pt>
                <c:pt idx="615">
                  <c:v>4.000000000000001E-5</c:v>
                </c:pt>
                <c:pt idx="616">
                  <c:v>7.0000000000000007E-5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1.0000000000000003E-5</c:v>
                </c:pt>
                <c:pt idx="631">
                  <c:v>3.2000000000000013E-4</c:v>
                </c:pt>
                <c:pt idx="632">
                  <c:v>1.6800000000000005E-3</c:v>
                </c:pt>
                <c:pt idx="633">
                  <c:v>1.1500000000000004E-3</c:v>
                </c:pt>
                <c:pt idx="634">
                  <c:v>2.1000000000000006E-4</c:v>
                </c:pt>
                <c:pt idx="635">
                  <c:v>4.0000000000000007E-4</c:v>
                </c:pt>
                <c:pt idx="636">
                  <c:v>1.4800000000000002E-3</c:v>
                </c:pt>
                <c:pt idx="637">
                  <c:v>2.33E-3</c:v>
                </c:pt>
                <c:pt idx="638">
                  <c:v>2.1400000000000004E-3</c:v>
                </c:pt>
                <c:pt idx="639">
                  <c:v>2.0300000000000001E-3</c:v>
                </c:pt>
                <c:pt idx="640">
                  <c:v>1.5499999999999999E-3</c:v>
                </c:pt>
                <c:pt idx="641">
                  <c:v>1.5100000000000003E-3</c:v>
                </c:pt>
                <c:pt idx="642">
                  <c:v>1.4499999999999997E-3</c:v>
                </c:pt>
                <c:pt idx="643">
                  <c:v>1.0900000000000003E-3</c:v>
                </c:pt>
                <c:pt idx="644">
                  <c:v>9.2000000000000014E-4</c:v>
                </c:pt>
                <c:pt idx="645">
                  <c:v>4.8000000000000007E-4</c:v>
                </c:pt>
                <c:pt idx="646">
                  <c:v>0</c:v>
                </c:pt>
                <c:pt idx="647">
                  <c:v>2.0000000000000004E-4</c:v>
                </c:pt>
                <c:pt idx="648">
                  <c:v>4.300000000000001E-4</c:v>
                </c:pt>
                <c:pt idx="649">
                  <c:v>5.1000000000000004E-4</c:v>
                </c:pt>
                <c:pt idx="650">
                  <c:v>1.9000000000000006E-4</c:v>
                </c:pt>
                <c:pt idx="651">
                  <c:v>6.0000000000000015E-5</c:v>
                </c:pt>
                <c:pt idx="652">
                  <c:v>4.2000000000000013E-4</c:v>
                </c:pt>
                <c:pt idx="653">
                  <c:v>5.3000000000000009E-4</c:v>
                </c:pt>
                <c:pt idx="654">
                  <c:v>1.0000000000000002E-4</c:v>
                </c:pt>
                <c:pt idx="655">
                  <c:v>2.7000000000000006E-4</c:v>
                </c:pt>
                <c:pt idx="656">
                  <c:v>1.2999999999999999E-4</c:v>
                </c:pt>
                <c:pt idx="657">
                  <c:v>2.4000000000000003E-4</c:v>
                </c:pt>
                <c:pt idx="658">
                  <c:v>2.7000000000000006E-4</c:v>
                </c:pt>
                <c:pt idx="659">
                  <c:v>3.7000000000000005E-4</c:v>
                </c:pt>
                <c:pt idx="660">
                  <c:v>3.7000000000000005E-4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1.8000000000000004E-4</c:v>
                </c:pt>
                <c:pt idx="669">
                  <c:v>1.1089999999999999E-2</c:v>
                </c:pt>
                <c:pt idx="670">
                  <c:v>8.3330000000000015E-2</c:v>
                </c:pt>
                <c:pt idx="671">
                  <c:v>0.47040000000000004</c:v>
                </c:pt>
                <c:pt idx="672">
                  <c:v>1.6541999999999999</c:v>
                </c:pt>
                <c:pt idx="673">
                  <c:v>3.7334999999999998</c:v>
                </c:pt>
                <c:pt idx="674">
                  <c:v>7.0617999999999999</c:v>
                </c:pt>
                <c:pt idx="675">
                  <c:v>10.148999999999999</c:v>
                </c:pt>
                <c:pt idx="676">
                  <c:v>11.795</c:v>
                </c:pt>
                <c:pt idx="677">
                  <c:v>19.521999999999995</c:v>
                </c:pt>
                <c:pt idx="678">
                  <c:v>22.330000000000002</c:v>
                </c:pt>
                <c:pt idx="679">
                  <c:v>17.004000000000001</c:v>
                </c:pt>
                <c:pt idx="680">
                  <c:v>23.962999999999997</c:v>
                </c:pt>
                <c:pt idx="681">
                  <c:v>31.424999999999997</c:v>
                </c:pt>
                <c:pt idx="682">
                  <c:v>48.78</c:v>
                </c:pt>
                <c:pt idx="683">
                  <c:v>62.826000000000001</c:v>
                </c:pt>
                <c:pt idx="684">
                  <c:v>71.391000000000005</c:v>
                </c:pt>
                <c:pt idx="685">
                  <c:v>61.535000000000004</c:v>
                </c:pt>
                <c:pt idx="686">
                  <c:v>66.837999999999994</c:v>
                </c:pt>
                <c:pt idx="687">
                  <c:v>71.438000000000002</c:v>
                </c:pt>
                <c:pt idx="688">
                  <c:v>71.741000000000014</c:v>
                </c:pt>
                <c:pt idx="689">
                  <c:v>76.834999999999994</c:v>
                </c:pt>
                <c:pt idx="690">
                  <c:v>79.965999999999994</c:v>
                </c:pt>
                <c:pt idx="691">
                  <c:v>81.131</c:v>
                </c:pt>
                <c:pt idx="692">
                  <c:v>81.098000000000013</c:v>
                </c:pt>
                <c:pt idx="693">
                  <c:v>98.736000000000004</c:v>
                </c:pt>
                <c:pt idx="694">
                  <c:v>134.91999999999999</c:v>
                </c:pt>
                <c:pt idx="695">
                  <c:v>128.22999999999999</c:v>
                </c:pt>
                <c:pt idx="696">
                  <c:v>131.34</c:v>
                </c:pt>
                <c:pt idx="697">
                  <c:v>114.39</c:v>
                </c:pt>
                <c:pt idx="698">
                  <c:v>102.47</c:v>
                </c:pt>
                <c:pt idx="699">
                  <c:v>86.952000000000012</c:v>
                </c:pt>
                <c:pt idx="700">
                  <c:v>97.1</c:v>
                </c:pt>
                <c:pt idx="701">
                  <c:v>49.935000000000002</c:v>
                </c:pt>
                <c:pt idx="702">
                  <c:v>39.015000000000001</c:v>
                </c:pt>
                <c:pt idx="703">
                  <c:v>17.501999999999999</c:v>
                </c:pt>
                <c:pt idx="704">
                  <c:v>14.085000000000003</c:v>
                </c:pt>
                <c:pt idx="705">
                  <c:v>20.838999999999999</c:v>
                </c:pt>
                <c:pt idx="706">
                  <c:v>13.947999999999999</c:v>
                </c:pt>
                <c:pt idx="707">
                  <c:v>10.651</c:v>
                </c:pt>
                <c:pt idx="708">
                  <c:v>10.569000000000003</c:v>
                </c:pt>
                <c:pt idx="709">
                  <c:v>10.681000000000001</c:v>
                </c:pt>
                <c:pt idx="710">
                  <c:v>14.985000000000001</c:v>
                </c:pt>
                <c:pt idx="711">
                  <c:v>31.664999999999999</c:v>
                </c:pt>
                <c:pt idx="712">
                  <c:v>54.664000000000001</c:v>
                </c:pt>
                <c:pt idx="713">
                  <c:v>74.024999999999991</c:v>
                </c:pt>
                <c:pt idx="714">
                  <c:v>99.649999999999991</c:v>
                </c:pt>
                <c:pt idx="715">
                  <c:v>107.55</c:v>
                </c:pt>
                <c:pt idx="716">
                  <c:v>102</c:v>
                </c:pt>
                <c:pt idx="717">
                  <c:v>97.595000000000013</c:v>
                </c:pt>
                <c:pt idx="718">
                  <c:v>92.444000000000017</c:v>
                </c:pt>
                <c:pt idx="719">
                  <c:v>120.13</c:v>
                </c:pt>
                <c:pt idx="720">
                  <c:v>148.35000000000002</c:v>
                </c:pt>
                <c:pt idx="721">
                  <c:v>131.44</c:v>
                </c:pt>
                <c:pt idx="722">
                  <c:v>99.805999999999983</c:v>
                </c:pt>
                <c:pt idx="723">
                  <c:v>84.345000000000013</c:v>
                </c:pt>
                <c:pt idx="724">
                  <c:v>74.717000000000013</c:v>
                </c:pt>
                <c:pt idx="725">
                  <c:v>69.349999999999994</c:v>
                </c:pt>
                <c:pt idx="726">
                  <c:v>66.638999999999982</c:v>
                </c:pt>
                <c:pt idx="727">
                  <c:v>60.602000000000004</c:v>
                </c:pt>
                <c:pt idx="728">
                  <c:v>60.291000000000011</c:v>
                </c:pt>
                <c:pt idx="729">
                  <c:v>56.730000000000004</c:v>
                </c:pt>
                <c:pt idx="730">
                  <c:v>53.102000000000004</c:v>
                </c:pt>
                <c:pt idx="731">
                  <c:v>48.87</c:v>
                </c:pt>
                <c:pt idx="732">
                  <c:v>42.748000000000005</c:v>
                </c:pt>
                <c:pt idx="733">
                  <c:v>35.578000000000003</c:v>
                </c:pt>
                <c:pt idx="734">
                  <c:v>26.699000000000005</c:v>
                </c:pt>
                <c:pt idx="735">
                  <c:v>16.913</c:v>
                </c:pt>
                <c:pt idx="736">
                  <c:v>10.506</c:v>
                </c:pt>
                <c:pt idx="737">
                  <c:v>5.6738</c:v>
                </c:pt>
                <c:pt idx="738">
                  <c:v>2.3031000000000001</c:v>
                </c:pt>
                <c:pt idx="739">
                  <c:v>0.57060000000000011</c:v>
                </c:pt>
                <c:pt idx="740">
                  <c:v>8.5560000000000039E-2</c:v>
                </c:pt>
                <c:pt idx="741">
                  <c:v>8.0100000000000032E-3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-3.0000000000000008E-5</c:v>
                </c:pt>
                <c:pt idx="767">
                  <c:v>-3.5000000000000005E-4</c:v>
                </c:pt>
                <c:pt idx="768">
                  <c:v>-1.6600000000000005E-3</c:v>
                </c:pt>
                <c:pt idx="769">
                  <c:v>-1.0000000000000002E-3</c:v>
                </c:pt>
                <c:pt idx="770">
                  <c:v>-5.6000000000000006E-4</c:v>
                </c:pt>
                <c:pt idx="771">
                  <c:v>-4.300000000000001E-4</c:v>
                </c:pt>
                <c:pt idx="772">
                  <c:v>-6.1000000000000008E-4</c:v>
                </c:pt>
                <c:pt idx="773">
                  <c:v>-6.3000000000000013E-4</c:v>
                </c:pt>
                <c:pt idx="774">
                  <c:v>-3.5000000000000005E-4</c:v>
                </c:pt>
                <c:pt idx="775">
                  <c:v>-1.8000000000000004E-4</c:v>
                </c:pt>
                <c:pt idx="776">
                  <c:v>-3.0000000000000008E-5</c:v>
                </c:pt>
                <c:pt idx="777">
                  <c:v>-4.000000000000001E-5</c:v>
                </c:pt>
                <c:pt idx="778">
                  <c:v>-8.000000000000002E-5</c:v>
                </c:pt>
                <c:pt idx="779">
                  <c:v>-1.2999999999999999E-4</c:v>
                </c:pt>
                <c:pt idx="780">
                  <c:v>-7.0000000000000007E-5</c:v>
                </c:pt>
                <c:pt idx="781">
                  <c:v>-4.000000000000001E-5</c:v>
                </c:pt>
                <c:pt idx="782">
                  <c:v>-2.0000000000000005E-5</c:v>
                </c:pt>
                <c:pt idx="783">
                  <c:v>-2.0000000000000005E-5</c:v>
                </c:pt>
                <c:pt idx="784">
                  <c:v>-1.0000000000000003E-5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-1.0000000000000003E-5</c:v>
                </c:pt>
                <c:pt idx="789">
                  <c:v>-4.000000000000001E-5</c:v>
                </c:pt>
                <c:pt idx="790">
                  <c:v>-1.0000000000000003E-5</c:v>
                </c:pt>
                <c:pt idx="791">
                  <c:v>-1.0000000000000003E-5</c:v>
                </c:pt>
                <c:pt idx="792">
                  <c:v>0</c:v>
                </c:pt>
                <c:pt idx="793">
                  <c:v>-1.0000000000000003E-5</c:v>
                </c:pt>
                <c:pt idx="794">
                  <c:v>-4.000000000000001E-5</c:v>
                </c:pt>
                <c:pt idx="795">
                  <c:v>-1.0000000000000003E-5</c:v>
                </c:pt>
                <c:pt idx="796">
                  <c:v>1.2160000000000001E-2</c:v>
                </c:pt>
                <c:pt idx="797">
                  <c:v>1.461E-2</c:v>
                </c:pt>
                <c:pt idx="798">
                  <c:v>3.5500000000000004E-2</c:v>
                </c:pt>
                <c:pt idx="799">
                  <c:v>0.11612000000000001</c:v>
                </c:pt>
                <c:pt idx="800">
                  <c:v>0.10163000000000001</c:v>
                </c:pt>
                <c:pt idx="801">
                  <c:v>9.0970000000000023E-2</c:v>
                </c:pt>
                <c:pt idx="802">
                  <c:v>8.2390000000000005E-2</c:v>
                </c:pt>
                <c:pt idx="803">
                  <c:v>8.0190000000000011E-2</c:v>
                </c:pt>
                <c:pt idx="804">
                  <c:v>7.7950000000000019E-2</c:v>
                </c:pt>
                <c:pt idx="805">
                  <c:v>7.3480000000000004E-2</c:v>
                </c:pt>
                <c:pt idx="806">
                  <c:v>6.0830000000000009E-2</c:v>
                </c:pt>
                <c:pt idx="807">
                  <c:v>5.9080000000000008E-2</c:v>
                </c:pt>
                <c:pt idx="808">
                  <c:v>5.8619999999999998E-2</c:v>
                </c:pt>
                <c:pt idx="809">
                  <c:v>5.3780000000000008E-2</c:v>
                </c:pt>
                <c:pt idx="810">
                  <c:v>2.077E-2</c:v>
                </c:pt>
                <c:pt idx="811">
                  <c:v>-7.0230000000000001E-2</c:v>
                </c:pt>
                <c:pt idx="812">
                  <c:v>-4.3650000000000001E-2</c:v>
                </c:pt>
                <c:pt idx="813">
                  <c:v>-1.6899999999999998E-2</c:v>
                </c:pt>
                <c:pt idx="814">
                  <c:v>0.14208999999999999</c:v>
                </c:pt>
                <c:pt idx="815">
                  <c:v>1.0266</c:v>
                </c:pt>
                <c:pt idx="816">
                  <c:v>3.4403999999999999</c:v>
                </c:pt>
                <c:pt idx="817">
                  <c:v>7.0957999999999997</c:v>
                </c:pt>
                <c:pt idx="818">
                  <c:v>9.4069000000000003</c:v>
                </c:pt>
                <c:pt idx="819">
                  <c:v>14.089</c:v>
                </c:pt>
                <c:pt idx="820">
                  <c:v>20.623999999999999</c:v>
                </c:pt>
                <c:pt idx="821">
                  <c:v>30.890999999999995</c:v>
                </c:pt>
                <c:pt idx="822">
                  <c:v>41.531000000000006</c:v>
                </c:pt>
                <c:pt idx="823">
                  <c:v>47.914999999999999</c:v>
                </c:pt>
                <c:pt idx="824">
                  <c:v>51.586000000000006</c:v>
                </c:pt>
                <c:pt idx="825">
                  <c:v>54.403999999999996</c:v>
                </c:pt>
                <c:pt idx="826">
                  <c:v>60.312999999999995</c:v>
                </c:pt>
                <c:pt idx="827">
                  <c:v>61.538000000000004</c:v>
                </c:pt>
                <c:pt idx="828">
                  <c:v>70.592000000000013</c:v>
                </c:pt>
                <c:pt idx="829">
                  <c:v>77.078999999999979</c:v>
                </c:pt>
                <c:pt idx="830">
                  <c:v>94.340999999999994</c:v>
                </c:pt>
                <c:pt idx="831">
                  <c:v>106.1</c:v>
                </c:pt>
                <c:pt idx="832">
                  <c:v>105.86999999999999</c:v>
                </c:pt>
                <c:pt idx="833">
                  <c:v>116.11999999999999</c:v>
                </c:pt>
                <c:pt idx="834">
                  <c:v>112.49000000000001</c:v>
                </c:pt>
                <c:pt idx="835">
                  <c:v>125.14</c:v>
                </c:pt>
                <c:pt idx="836">
                  <c:v>130.26999999999998</c:v>
                </c:pt>
                <c:pt idx="837">
                  <c:v>134.56</c:v>
                </c:pt>
                <c:pt idx="838">
                  <c:v>129.07</c:v>
                </c:pt>
                <c:pt idx="839">
                  <c:v>110.26</c:v>
                </c:pt>
                <c:pt idx="840">
                  <c:v>104.16</c:v>
                </c:pt>
                <c:pt idx="841">
                  <c:v>106.31</c:v>
                </c:pt>
                <c:pt idx="842">
                  <c:v>86.644999999999996</c:v>
                </c:pt>
                <c:pt idx="843">
                  <c:v>72.238</c:v>
                </c:pt>
                <c:pt idx="844">
                  <c:v>72.051999999999992</c:v>
                </c:pt>
                <c:pt idx="845">
                  <c:v>91.952000000000012</c:v>
                </c:pt>
                <c:pt idx="846">
                  <c:v>118.51</c:v>
                </c:pt>
                <c:pt idx="847">
                  <c:v>129.73999999999998</c:v>
                </c:pt>
                <c:pt idx="848">
                  <c:v>137.85000000000002</c:v>
                </c:pt>
                <c:pt idx="849">
                  <c:v>126.05</c:v>
                </c:pt>
                <c:pt idx="850">
                  <c:v>125.29</c:v>
                </c:pt>
                <c:pt idx="851">
                  <c:v>123.03</c:v>
                </c:pt>
                <c:pt idx="852">
                  <c:v>124.8</c:v>
                </c:pt>
                <c:pt idx="853">
                  <c:v>134.97</c:v>
                </c:pt>
                <c:pt idx="854">
                  <c:v>131.63</c:v>
                </c:pt>
                <c:pt idx="855">
                  <c:v>132.93</c:v>
                </c:pt>
                <c:pt idx="856">
                  <c:v>114.71000000000001</c:v>
                </c:pt>
                <c:pt idx="857">
                  <c:v>110.34</c:v>
                </c:pt>
                <c:pt idx="858">
                  <c:v>136.19999999999999</c:v>
                </c:pt>
                <c:pt idx="859">
                  <c:v>136.72999999999999</c:v>
                </c:pt>
                <c:pt idx="860">
                  <c:v>129.97</c:v>
                </c:pt>
                <c:pt idx="861">
                  <c:v>120.23</c:v>
                </c:pt>
                <c:pt idx="862">
                  <c:v>112.76</c:v>
                </c:pt>
                <c:pt idx="863">
                  <c:v>102.11</c:v>
                </c:pt>
                <c:pt idx="864">
                  <c:v>92.671999999999983</c:v>
                </c:pt>
                <c:pt idx="865">
                  <c:v>99.218999999999994</c:v>
                </c:pt>
                <c:pt idx="866">
                  <c:v>99.175999999999988</c:v>
                </c:pt>
                <c:pt idx="867">
                  <c:v>92.805999999999983</c:v>
                </c:pt>
                <c:pt idx="868">
                  <c:v>93.253</c:v>
                </c:pt>
                <c:pt idx="869">
                  <c:v>93.241000000000014</c:v>
                </c:pt>
                <c:pt idx="870">
                  <c:v>96.31</c:v>
                </c:pt>
                <c:pt idx="871">
                  <c:v>102.61</c:v>
                </c:pt>
                <c:pt idx="872">
                  <c:v>58.237000000000002</c:v>
                </c:pt>
                <c:pt idx="873">
                  <c:v>40.421000000000006</c:v>
                </c:pt>
                <c:pt idx="874">
                  <c:v>45.114000000000004</c:v>
                </c:pt>
                <c:pt idx="875">
                  <c:v>35.803999999999995</c:v>
                </c:pt>
                <c:pt idx="876">
                  <c:v>23.849</c:v>
                </c:pt>
                <c:pt idx="877">
                  <c:v>17.213999999999999</c:v>
                </c:pt>
                <c:pt idx="878">
                  <c:v>11.962000000000002</c:v>
                </c:pt>
                <c:pt idx="879">
                  <c:v>6.2983000000000002</c:v>
                </c:pt>
                <c:pt idx="880">
                  <c:v>3.3277000000000001</c:v>
                </c:pt>
                <c:pt idx="881">
                  <c:v>1.4887999999999997</c:v>
                </c:pt>
                <c:pt idx="882">
                  <c:v>0.59809999999999997</c:v>
                </c:pt>
                <c:pt idx="883">
                  <c:v>0.14498000000000003</c:v>
                </c:pt>
                <c:pt idx="884">
                  <c:v>2.0719999999999999E-2</c:v>
                </c:pt>
                <c:pt idx="885">
                  <c:v>2.9000000000000006E-4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1.0000000000000003E-5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1.0000000000000003E-5</c:v>
                </c:pt>
                <c:pt idx="934">
                  <c:v>6.0000000000000015E-5</c:v>
                </c:pt>
                <c:pt idx="935">
                  <c:v>3.5000000000000005E-4</c:v>
                </c:pt>
                <c:pt idx="936">
                  <c:v>3.1000000000000005E-4</c:v>
                </c:pt>
                <c:pt idx="937">
                  <c:v>9.0000000000000019E-5</c:v>
                </c:pt>
                <c:pt idx="938">
                  <c:v>3.9000000000000005E-4</c:v>
                </c:pt>
                <c:pt idx="939">
                  <c:v>2.2000000000000006E-4</c:v>
                </c:pt>
                <c:pt idx="940">
                  <c:v>9.0000000000000019E-5</c:v>
                </c:pt>
                <c:pt idx="941">
                  <c:v>1.0000000000000003E-5</c:v>
                </c:pt>
                <c:pt idx="942">
                  <c:v>0</c:v>
                </c:pt>
                <c:pt idx="943">
                  <c:v>0</c:v>
                </c:pt>
                <c:pt idx="944">
                  <c:v>2.0000000000000005E-5</c:v>
                </c:pt>
                <c:pt idx="945">
                  <c:v>4.000000000000001E-5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1.0000000000000003E-5</c:v>
                </c:pt>
                <c:pt idx="954">
                  <c:v>2.0900000000000003E-3</c:v>
                </c:pt>
                <c:pt idx="955">
                  <c:v>5.1999999999999998E-3</c:v>
                </c:pt>
                <c:pt idx="956">
                  <c:v>6.680000000000001E-3</c:v>
                </c:pt>
                <c:pt idx="957">
                  <c:v>3.2690000000000004E-2</c:v>
                </c:pt>
                <c:pt idx="958">
                  <c:v>0.25533</c:v>
                </c:pt>
                <c:pt idx="959">
                  <c:v>1.3417999999999999</c:v>
                </c:pt>
                <c:pt idx="960">
                  <c:v>4.2023000000000001</c:v>
                </c:pt>
                <c:pt idx="961">
                  <c:v>8.8720000000000034</c:v>
                </c:pt>
                <c:pt idx="962">
                  <c:v>14.7</c:v>
                </c:pt>
                <c:pt idx="963">
                  <c:v>21.934000000000001</c:v>
                </c:pt>
                <c:pt idx="964">
                  <c:v>29.821999999999999</c:v>
                </c:pt>
                <c:pt idx="965">
                  <c:v>37.107000000000006</c:v>
                </c:pt>
                <c:pt idx="966">
                  <c:v>42.643000000000001</c:v>
                </c:pt>
                <c:pt idx="967">
                  <c:v>47.338000000000001</c:v>
                </c:pt>
                <c:pt idx="968">
                  <c:v>51.192000000000007</c:v>
                </c:pt>
                <c:pt idx="969">
                  <c:v>54.595000000000006</c:v>
                </c:pt>
                <c:pt idx="970">
                  <c:v>57.727000000000011</c:v>
                </c:pt>
                <c:pt idx="971">
                  <c:v>60.115000000000002</c:v>
                </c:pt>
                <c:pt idx="972">
                  <c:v>62.429000000000002</c:v>
                </c:pt>
                <c:pt idx="973">
                  <c:v>64.465000000000003</c:v>
                </c:pt>
                <c:pt idx="974">
                  <c:v>66.049000000000007</c:v>
                </c:pt>
                <c:pt idx="975">
                  <c:v>67.474999999999994</c:v>
                </c:pt>
                <c:pt idx="976">
                  <c:v>68.846000000000004</c:v>
                </c:pt>
                <c:pt idx="977">
                  <c:v>69.983000000000004</c:v>
                </c:pt>
                <c:pt idx="978">
                  <c:v>81.584000000000003</c:v>
                </c:pt>
                <c:pt idx="979">
                  <c:v>110.21000000000001</c:v>
                </c:pt>
                <c:pt idx="980">
                  <c:v>93.831000000000003</c:v>
                </c:pt>
                <c:pt idx="981">
                  <c:v>110.31</c:v>
                </c:pt>
                <c:pt idx="982">
                  <c:v>113.28</c:v>
                </c:pt>
                <c:pt idx="983">
                  <c:v>104.11</c:v>
                </c:pt>
                <c:pt idx="984">
                  <c:v>78.013999999999996</c:v>
                </c:pt>
                <c:pt idx="985">
                  <c:v>76.106999999999999</c:v>
                </c:pt>
                <c:pt idx="986">
                  <c:v>83.046999999999997</c:v>
                </c:pt>
                <c:pt idx="987">
                  <c:v>88.084999999999994</c:v>
                </c:pt>
                <c:pt idx="988">
                  <c:v>107.59</c:v>
                </c:pt>
                <c:pt idx="989">
                  <c:v>99.369</c:v>
                </c:pt>
                <c:pt idx="990">
                  <c:v>115.91000000000001</c:v>
                </c:pt>
                <c:pt idx="991">
                  <c:v>116.11999999999999</c:v>
                </c:pt>
                <c:pt idx="992">
                  <c:v>93.948000000000008</c:v>
                </c:pt>
                <c:pt idx="993">
                  <c:v>93.31</c:v>
                </c:pt>
                <c:pt idx="994">
                  <c:v>95.938000000000002</c:v>
                </c:pt>
                <c:pt idx="995">
                  <c:v>107.89</c:v>
                </c:pt>
                <c:pt idx="996">
                  <c:v>133.35000000000002</c:v>
                </c:pt>
                <c:pt idx="997">
                  <c:v>132.16999999999999</c:v>
                </c:pt>
                <c:pt idx="998">
                  <c:v>134.70999999999998</c:v>
                </c:pt>
                <c:pt idx="999">
                  <c:v>132.84</c:v>
                </c:pt>
                <c:pt idx="1000">
                  <c:v>129.22</c:v>
                </c:pt>
                <c:pt idx="1001">
                  <c:v>123.61999999999999</c:v>
                </c:pt>
                <c:pt idx="1002">
                  <c:v>117.7</c:v>
                </c:pt>
                <c:pt idx="1003">
                  <c:v>98.78</c:v>
                </c:pt>
                <c:pt idx="1004">
                  <c:v>94.732000000000014</c:v>
                </c:pt>
                <c:pt idx="1005">
                  <c:v>107.4</c:v>
                </c:pt>
                <c:pt idx="1006">
                  <c:v>86.728999999999999</c:v>
                </c:pt>
                <c:pt idx="1007">
                  <c:v>80.374999999999986</c:v>
                </c:pt>
                <c:pt idx="1008">
                  <c:v>83.971000000000004</c:v>
                </c:pt>
                <c:pt idx="1009">
                  <c:v>88.643000000000001</c:v>
                </c:pt>
                <c:pt idx="1010">
                  <c:v>90.036000000000001</c:v>
                </c:pt>
                <c:pt idx="1011">
                  <c:v>71.009</c:v>
                </c:pt>
                <c:pt idx="1012">
                  <c:v>69.331000000000003</c:v>
                </c:pt>
                <c:pt idx="1013">
                  <c:v>61.217000000000006</c:v>
                </c:pt>
                <c:pt idx="1014">
                  <c:v>65.888999999999982</c:v>
                </c:pt>
                <c:pt idx="1015">
                  <c:v>66.414000000000016</c:v>
                </c:pt>
                <c:pt idx="1016">
                  <c:v>66.120999999999981</c:v>
                </c:pt>
                <c:pt idx="1017">
                  <c:v>64.498000000000005</c:v>
                </c:pt>
                <c:pt idx="1018">
                  <c:v>70.254999999999995</c:v>
                </c:pt>
                <c:pt idx="1019">
                  <c:v>59.795000000000009</c:v>
                </c:pt>
                <c:pt idx="1020">
                  <c:v>48.286000000000001</c:v>
                </c:pt>
                <c:pt idx="1021">
                  <c:v>39.698000000000008</c:v>
                </c:pt>
                <c:pt idx="1022">
                  <c:v>32.535000000000004</c:v>
                </c:pt>
                <c:pt idx="1023">
                  <c:v>23.539000000000001</c:v>
                </c:pt>
                <c:pt idx="1024">
                  <c:v>15.505000000000003</c:v>
                </c:pt>
                <c:pt idx="1025">
                  <c:v>8.2563000000000013</c:v>
                </c:pt>
                <c:pt idx="1026">
                  <c:v>3.4584999999999995</c:v>
                </c:pt>
                <c:pt idx="1027">
                  <c:v>0.95845999999999998</c:v>
                </c:pt>
                <c:pt idx="1028">
                  <c:v>0.16106000000000001</c:v>
                </c:pt>
                <c:pt idx="1029">
                  <c:v>2.232E-2</c:v>
                </c:pt>
                <c:pt idx="1030">
                  <c:v>6.8000000000000027E-4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8.000000000000002E-5</c:v>
                </c:pt>
                <c:pt idx="1066">
                  <c:v>2.7000000000000006E-4</c:v>
                </c:pt>
                <c:pt idx="1067">
                  <c:v>4.8000000000000007E-4</c:v>
                </c:pt>
                <c:pt idx="1068">
                  <c:v>1.7000000000000004E-4</c:v>
                </c:pt>
                <c:pt idx="1069">
                  <c:v>1.4000000000000002E-3</c:v>
                </c:pt>
                <c:pt idx="1070">
                  <c:v>7.9000000000000023E-4</c:v>
                </c:pt>
                <c:pt idx="1071">
                  <c:v>5.6000000000000006E-4</c:v>
                </c:pt>
                <c:pt idx="1072">
                  <c:v>1.0000000000000002E-3</c:v>
                </c:pt>
                <c:pt idx="1073">
                  <c:v>7.1000000000000013E-4</c:v>
                </c:pt>
                <c:pt idx="1074">
                  <c:v>1.2899999999999999E-3</c:v>
                </c:pt>
                <c:pt idx="1075">
                  <c:v>1.6800000000000005E-3</c:v>
                </c:pt>
                <c:pt idx="1076">
                  <c:v>1.2400000000000002E-3</c:v>
                </c:pt>
                <c:pt idx="1077">
                  <c:v>2.8000000000000003E-4</c:v>
                </c:pt>
                <c:pt idx="1078">
                  <c:v>5.8000000000000011E-4</c:v>
                </c:pt>
                <c:pt idx="1079">
                  <c:v>1.1700000000000002E-3</c:v>
                </c:pt>
                <c:pt idx="1080">
                  <c:v>9.1000000000000022E-4</c:v>
                </c:pt>
                <c:pt idx="1081">
                  <c:v>7.2000000000000026E-4</c:v>
                </c:pt>
                <c:pt idx="1082">
                  <c:v>7.800000000000002E-4</c:v>
                </c:pt>
                <c:pt idx="1083">
                  <c:v>1.0399999999999997E-3</c:v>
                </c:pt>
                <c:pt idx="1084">
                  <c:v>1.4599999999999997E-3</c:v>
                </c:pt>
                <c:pt idx="1085">
                  <c:v>9.4000000000000041E-4</c:v>
                </c:pt>
                <c:pt idx="1086">
                  <c:v>3.3000000000000005E-4</c:v>
                </c:pt>
                <c:pt idx="1087">
                  <c:v>3.7000000000000005E-4</c:v>
                </c:pt>
                <c:pt idx="1088">
                  <c:v>1.3699999999999999E-3</c:v>
                </c:pt>
                <c:pt idx="1089">
                  <c:v>8.9000000000000038E-4</c:v>
                </c:pt>
                <c:pt idx="1090">
                  <c:v>7.1000000000000013E-4</c:v>
                </c:pt>
                <c:pt idx="1091">
                  <c:v>4.2000000000000013E-4</c:v>
                </c:pt>
                <c:pt idx="1092">
                  <c:v>3.0000000000000008E-5</c:v>
                </c:pt>
                <c:pt idx="1093">
                  <c:v>1.7000000000000004E-4</c:v>
                </c:pt>
                <c:pt idx="1094">
                  <c:v>5.5000000000000014E-4</c:v>
                </c:pt>
                <c:pt idx="1095">
                  <c:v>2.3000000000000003E-4</c:v>
                </c:pt>
                <c:pt idx="1096">
                  <c:v>8.000000000000002E-5</c:v>
                </c:pt>
                <c:pt idx="1097">
                  <c:v>5.5000000000000014E-4</c:v>
                </c:pt>
                <c:pt idx="1098">
                  <c:v>1.1000000000000003E-3</c:v>
                </c:pt>
                <c:pt idx="1099">
                  <c:v>4.15E-3</c:v>
                </c:pt>
                <c:pt idx="1100">
                  <c:v>6.7100000000000007E-3</c:v>
                </c:pt>
                <c:pt idx="1101">
                  <c:v>4.4299999999999999E-2</c:v>
                </c:pt>
                <c:pt idx="1102">
                  <c:v>0.32208000000000009</c:v>
                </c:pt>
                <c:pt idx="1103">
                  <c:v>1.571</c:v>
                </c:pt>
                <c:pt idx="1104">
                  <c:v>4.5140999999999991</c:v>
                </c:pt>
                <c:pt idx="1105">
                  <c:v>9.8526000000000025</c:v>
                </c:pt>
                <c:pt idx="1106">
                  <c:v>18.196000000000005</c:v>
                </c:pt>
                <c:pt idx="1107">
                  <c:v>26.724999999999998</c:v>
                </c:pt>
                <c:pt idx="1108">
                  <c:v>32.799000000000014</c:v>
                </c:pt>
                <c:pt idx="1109">
                  <c:v>36.800000000000011</c:v>
                </c:pt>
                <c:pt idx="1110">
                  <c:v>41.917999999999999</c:v>
                </c:pt>
                <c:pt idx="1111">
                  <c:v>47.591000000000001</c:v>
                </c:pt>
                <c:pt idx="1112">
                  <c:v>50.303999999999995</c:v>
                </c:pt>
                <c:pt idx="1113">
                  <c:v>54.565000000000005</c:v>
                </c:pt>
                <c:pt idx="1114">
                  <c:v>62.362000000000002</c:v>
                </c:pt>
                <c:pt idx="1115">
                  <c:v>63.499000000000002</c:v>
                </c:pt>
                <c:pt idx="1116">
                  <c:v>69.745000000000005</c:v>
                </c:pt>
                <c:pt idx="1117">
                  <c:v>84.063000000000002</c:v>
                </c:pt>
                <c:pt idx="1118">
                  <c:v>97.873999999999981</c:v>
                </c:pt>
                <c:pt idx="1119">
                  <c:v>96.497000000000014</c:v>
                </c:pt>
                <c:pt idx="1120">
                  <c:v>95.614000000000004</c:v>
                </c:pt>
                <c:pt idx="1121">
                  <c:v>99.324999999999989</c:v>
                </c:pt>
                <c:pt idx="1122">
                  <c:v>119.89</c:v>
                </c:pt>
                <c:pt idx="1123">
                  <c:v>131.66</c:v>
                </c:pt>
                <c:pt idx="1124">
                  <c:v>138.09</c:v>
                </c:pt>
                <c:pt idx="1125">
                  <c:v>118.9</c:v>
                </c:pt>
                <c:pt idx="1126">
                  <c:v>105.55</c:v>
                </c:pt>
                <c:pt idx="1127">
                  <c:v>118.23</c:v>
                </c:pt>
                <c:pt idx="1128">
                  <c:v>114.28</c:v>
                </c:pt>
                <c:pt idx="1129">
                  <c:v>108.64</c:v>
                </c:pt>
                <c:pt idx="1130">
                  <c:v>103.56</c:v>
                </c:pt>
                <c:pt idx="1131">
                  <c:v>118.01</c:v>
                </c:pt>
                <c:pt idx="1132">
                  <c:v>108.56</c:v>
                </c:pt>
                <c:pt idx="1133">
                  <c:v>118.27</c:v>
                </c:pt>
                <c:pt idx="1134">
                  <c:v>109.81</c:v>
                </c:pt>
                <c:pt idx="1135">
                  <c:v>95.682999999999993</c:v>
                </c:pt>
                <c:pt idx="1136">
                  <c:v>108.66</c:v>
                </c:pt>
                <c:pt idx="1137">
                  <c:v>143.07</c:v>
                </c:pt>
                <c:pt idx="1138">
                  <c:v>122.8</c:v>
                </c:pt>
                <c:pt idx="1139">
                  <c:v>124.85</c:v>
                </c:pt>
                <c:pt idx="1140">
                  <c:v>141.80000000000001</c:v>
                </c:pt>
                <c:pt idx="1141">
                  <c:v>109.57</c:v>
                </c:pt>
                <c:pt idx="1142">
                  <c:v>93.823999999999998</c:v>
                </c:pt>
                <c:pt idx="1143">
                  <c:v>92.095000000000013</c:v>
                </c:pt>
                <c:pt idx="1144">
                  <c:v>107.49000000000001</c:v>
                </c:pt>
                <c:pt idx="1145">
                  <c:v>122.22</c:v>
                </c:pt>
                <c:pt idx="1146">
                  <c:v>101.31</c:v>
                </c:pt>
                <c:pt idx="1147">
                  <c:v>76.147999999999996</c:v>
                </c:pt>
                <c:pt idx="1148">
                  <c:v>54.183</c:v>
                </c:pt>
                <c:pt idx="1149">
                  <c:v>35.264000000000003</c:v>
                </c:pt>
                <c:pt idx="1150">
                  <c:v>22.233000000000001</c:v>
                </c:pt>
                <c:pt idx="1151">
                  <c:v>23.550999999999995</c:v>
                </c:pt>
                <c:pt idx="1152">
                  <c:v>23.341000000000001</c:v>
                </c:pt>
                <c:pt idx="1153">
                  <c:v>24.831000000000003</c:v>
                </c:pt>
                <c:pt idx="1154">
                  <c:v>28.277999999999999</c:v>
                </c:pt>
                <c:pt idx="1155">
                  <c:v>22.629000000000001</c:v>
                </c:pt>
                <c:pt idx="1156">
                  <c:v>19.175000000000001</c:v>
                </c:pt>
                <c:pt idx="1157">
                  <c:v>12.481</c:v>
                </c:pt>
                <c:pt idx="1158">
                  <c:v>10.744999999999999</c:v>
                </c:pt>
                <c:pt idx="1159">
                  <c:v>11.056000000000003</c:v>
                </c:pt>
                <c:pt idx="1160">
                  <c:v>11</c:v>
                </c:pt>
                <c:pt idx="1161">
                  <c:v>10.893000000000002</c:v>
                </c:pt>
                <c:pt idx="1162">
                  <c:v>8.197000000000001</c:v>
                </c:pt>
                <c:pt idx="1163">
                  <c:v>8.0224000000000011</c:v>
                </c:pt>
                <c:pt idx="1164">
                  <c:v>7.8833000000000002</c:v>
                </c:pt>
                <c:pt idx="1165">
                  <c:v>8.4970000000000034</c:v>
                </c:pt>
                <c:pt idx="1166">
                  <c:v>8.7680999999999987</c:v>
                </c:pt>
                <c:pt idx="1167">
                  <c:v>4.2385000000000002</c:v>
                </c:pt>
                <c:pt idx="1168">
                  <c:v>1.6617999999999997</c:v>
                </c:pt>
                <c:pt idx="1169">
                  <c:v>1.0218999999999998</c:v>
                </c:pt>
                <c:pt idx="1170">
                  <c:v>0.58844999999999992</c:v>
                </c:pt>
                <c:pt idx="1171">
                  <c:v>0.27485000000000004</c:v>
                </c:pt>
                <c:pt idx="1172">
                  <c:v>8.5830000000000017E-2</c:v>
                </c:pt>
                <c:pt idx="1173">
                  <c:v>2.3280000000000002E-2</c:v>
                </c:pt>
                <c:pt idx="1174">
                  <c:v>1.3360000000000002E-2</c:v>
                </c:pt>
                <c:pt idx="1175">
                  <c:v>1.3360000000000002E-2</c:v>
                </c:pt>
                <c:pt idx="1176">
                  <c:v>1.3360000000000002E-2</c:v>
                </c:pt>
                <c:pt idx="1177">
                  <c:v>1.3360000000000002E-2</c:v>
                </c:pt>
                <c:pt idx="1178">
                  <c:v>1.3360000000000002E-2</c:v>
                </c:pt>
                <c:pt idx="1179">
                  <c:v>1.3360000000000002E-2</c:v>
                </c:pt>
                <c:pt idx="1180">
                  <c:v>1.3360000000000002E-2</c:v>
                </c:pt>
                <c:pt idx="1181">
                  <c:v>1.3360000000000002E-2</c:v>
                </c:pt>
                <c:pt idx="1182">
                  <c:v>1.3360000000000002E-2</c:v>
                </c:pt>
                <c:pt idx="1183">
                  <c:v>1.3360000000000002E-2</c:v>
                </c:pt>
                <c:pt idx="1184">
                  <c:v>1.3360000000000002E-2</c:v>
                </c:pt>
                <c:pt idx="1185">
                  <c:v>1.3360000000000002E-2</c:v>
                </c:pt>
                <c:pt idx="1186">
                  <c:v>1.3360000000000002E-2</c:v>
                </c:pt>
                <c:pt idx="1187">
                  <c:v>1.0780000000000001E-2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3.3800000000000006E-3</c:v>
                </c:pt>
                <c:pt idx="1246">
                  <c:v>3.2570000000000002E-2</c:v>
                </c:pt>
                <c:pt idx="1247">
                  <c:v>0.15869000000000003</c:v>
                </c:pt>
                <c:pt idx="1248">
                  <c:v>0.38474000000000008</c:v>
                </c:pt>
                <c:pt idx="1249">
                  <c:v>0.65951000000000004</c:v>
                </c:pt>
                <c:pt idx="1250">
                  <c:v>1.3068</c:v>
                </c:pt>
                <c:pt idx="1251">
                  <c:v>2.0709999999999997</c:v>
                </c:pt>
                <c:pt idx="1252">
                  <c:v>2.1721999999999997</c:v>
                </c:pt>
                <c:pt idx="1253">
                  <c:v>4.2286999999999999</c:v>
                </c:pt>
                <c:pt idx="1254">
                  <c:v>5.0822000000000003</c:v>
                </c:pt>
                <c:pt idx="1255">
                  <c:v>6.2937000000000003</c:v>
                </c:pt>
                <c:pt idx="1256">
                  <c:v>5.0510999999999999</c:v>
                </c:pt>
                <c:pt idx="1257">
                  <c:v>4.8285999999999989</c:v>
                </c:pt>
                <c:pt idx="1258">
                  <c:v>5.0413000000000006</c:v>
                </c:pt>
                <c:pt idx="1259">
                  <c:v>4.9965999999999999</c:v>
                </c:pt>
                <c:pt idx="1260">
                  <c:v>6.6450999999999993</c:v>
                </c:pt>
                <c:pt idx="1261">
                  <c:v>10.972000000000001</c:v>
                </c:pt>
                <c:pt idx="1262">
                  <c:v>16.673999999999999</c:v>
                </c:pt>
                <c:pt idx="1263">
                  <c:v>33.787000000000006</c:v>
                </c:pt>
                <c:pt idx="1264">
                  <c:v>39.463000000000001</c:v>
                </c:pt>
                <c:pt idx="1265">
                  <c:v>77.706000000000003</c:v>
                </c:pt>
                <c:pt idx="1266">
                  <c:v>104.42</c:v>
                </c:pt>
                <c:pt idx="1267">
                  <c:v>91.77</c:v>
                </c:pt>
                <c:pt idx="1268">
                  <c:v>96.503</c:v>
                </c:pt>
                <c:pt idx="1269">
                  <c:v>113.14999999999999</c:v>
                </c:pt>
                <c:pt idx="1270">
                  <c:v>129.51</c:v>
                </c:pt>
                <c:pt idx="1271">
                  <c:v>134.38000000000002</c:v>
                </c:pt>
                <c:pt idx="1272">
                  <c:v>144.82000000000002</c:v>
                </c:pt>
                <c:pt idx="1273">
                  <c:v>179.39000000000001</c:v>
                </c:pt>
                <c:pt idx="1274">
                  <c:v>181.98000000000002</c:v>
                </c:pt>
                <c:pt idx="1275">
                  <c:v>165.94</c:v>
                </c:pt>
                <c:pt idx="1276">
                  <c:v>146.85000000000002</c:v>
                </c:pt>
                <c:pt idx="1277">
                  <c:v>136.56</c:v>
                </c:pt>
                <c:pt idx="1278">
                  <c:v>133.44999999999999</c:v>
                </c:pt>
                <c:pt idx="1279">
                  <c:v>118.46000000000001</c:v>
                </c:pt>
                <c:pt idx="1280">
                  <c:v>127.22</c:v>
                </c:pt>
                <c:pt idx="1281">
                  <c:v>135.93</c:v>
                </c:pt>
                <c:pt idx="1282">
                  <c:v>140.58000000000001</c:v>
                </c:pt>
                <c:pt idx="1283">
                  <c:v>136.94999999999999</c:v>
                </c:pt>
                <c:pt idx="1284">
                  <c:v>153.91999999999999</c:v>
                </c:pt>
                <c:pt idx="1285">
                  <c:v>147.12</c:v>
                </c:pt>
                <c:pt idx="1286">
                  <c:v>139.26</c:v>
                </c:pt>
                <c:pt idx="1287">
                  <c:v>135.47</c:v>
                </c:pt>
                <c:pt idx="1288">
                  <c:v>131.49</c:v>
                </c:pt>
                <c:pt idx="1289">
                  <c:v>132.10999999999999</c:v>
                </c:pt>
                <c:pt idx="1290">
                  <c:v>129.07</c:v>
                </c:pt>
                <c:pt idx="1291">
                  <c:v>110.36</c:v>
                </c:pt>
                <c:pt idx="1292">
                  <c:v>100.78</c:v>
                </c:pt>
                <c:pt idx="1293">
                  <c:v>109.11999999999999</c:v>
                </c:pt>
                <c:pt idx="1294">
                  <c:v>102.29</c:v>
                </c:pt>
                <c:pt idx="1295">
                  <c:v>114.72</c:v>
                </c:pt>
                <c:pt idx="1296">
                  <c:v>107.46000000000001</c:v>
                </c:pt>
                <c:pt idx="1297">
                  <c:v>91.86</c:v>
                </c:pt>
                <c:pt idx="1298">
                  <c:v>87.897000000000006</c:v>
                </c:pt>
                <c:pt idx="1299">
                  <c:v>88.081000000000003</c:v>
                </c:pt>
                <c:pt idx="1300">
                  <c:v>84.412999999999997</c:v>
                </c:pt>
                <c:pt idx="1301">
                  <c:v>87.98</c:v>
                </c:pt>
                <c:pt idx="1302">
                  <c:v>77.415999999999997</c:v>
                </c:pt>
                <c:pt idx="1303">
                  <c:v>77.36999999999999</c:v>
                </c:pt>
                <c:pt idx="1304">
                  <c:v>78.266999999999996</c:v>
                </c:pt>
                <c:pt idx="1305">
                  <c:v>65.225999999999999</c:v>
                </c:pt>
                <c:pt idx="1306">
                  <c:v>57.116</c:v>
                </c:pt>
                <c:pt idx="1307">
                  <c:v>52.785000000000004</c:v>
                </c:pt>
                <c:pt idx="1308">
                  <c:v>45.300999999999995</c:v>
                </c:pt>
                <c:pt idx="1309">
                  <c:v>39.079000000000001</c:v>
                </c:pt>
                <c:pt idx="1310">
                  <c:v>32.411999999999999</c:v>
                </c:pt>
                <c:pt idx="1311">
                  <c:v>27.347999999999999</c:v>
                </c:pt>
                <c:pt idx="1312">
                  <c:v>19.236000000000001</c:v>
                </c:pt>
                <c:pt idx="1313">
                  <c:v>10.878</c:v>
                </c:pt>
                <c:pt idx="1314">
                  <c:v>4.9527999999999999</c:v>
                </c:pt>
                <c:pt idx="1315">
                  <c:v>1.5456999999999999</c:v>
                </c:pt>
                <c:pt idx="1316">
                  <c:v>0.28580000000000005</c:v>
                </c:pt>
                <c:pt idx="1317">
                  <c:v>3.7870000000000008E-2</c:v>
                </c:pt>
                <c:pt idx="1318">
                  <c:v>3.8100000000000005E-3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3.5000000000000005E-4</c:v>
                </c:pt>
                <c:pt idx="1338">
                  <c:v>6.3000000000000013E-4</c:v>
                </c:pt>
                <c:pt idx="1339">
                  <c:v>0</c:v>
                </c:pt>
                <c:pt idx="1340">
                  <c:v>9.9000000000000065E-4</c:v>
                </c:pt>
                <c:pt idx="1341">
                  <c:v>1.1600000000000004E-3</c:v>
                </c:pt>
                <c:pt idx="1342">
                  <c:v>5.3000000000000009E-4</c:v>
                </c:pt>
                <c:pt idx="1343">
                  <c:v>0</c:v>
                </c:pt>
                <c:pt idx="1344">
                  <c:v>4.8000000000000007E-4</c:v>
                </c:pt>
                <c:pt idx="1345">
                  <c:v>1.4900000000000002E-3</c:v>
                </c:pt>
                <c:pt idx="1346">
                  <c:v>2.1900000000000001E-3</c:v>
                </c:pt>
                <c:pt idx="1347">
                  <c:v>1.4499999999999997E-3</c:v>
                </c:pt>
                <c:pt idx="1348">
                  <c:v>1.6800000000000005E-3</c:v>
                </c:pt>
                <c:pt idx="1349">
                  <c:v>9.1000000000000022E-4</c:v>
                </c:pt>
                <c:pt idx="1350">
                  <c:v>1.7700000000000003E-3</c:v>
                </c:pt>
                <c:pt idx="1351">
                  <c:v>8.8000000000000025E-4</c:v>
                </c:pt>
                <c:pt idx="1352">
                  <c:v>6.1000000000000008E-4</c:v>
                </c:pt>
                <c:pt idx="1353">
                  <c:v>2.1000000000000006E-4</c:v>
                </c:pt>
                <c:pt idx="1354">
                  <c:v>2.0000000000000004E-4</c:v>
                </c:pt>
                <c:pt idx="1355">
                  <c:v>1.2999999999999997E-3</c:v>
                </c:pt>
                <c:pt idx="1356">
                  <c:v>2.8000000000000003E-4</c:v>
                </c:pt>
                <c:pt idx="1357">
                  <c:v>7.0000000000000007E-5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1.0000000000000003E-5</c:v>
                </c:pt>
                <c:pt idx="1364">
                  <c:v>1.0000000000000003E-5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2.6000000000000003E-4</c:v>
                </c:pt>
                <c:pt idx="1371">
                  <c:v>7.9000000000000023E-4</c:v>
                </c:pt>
                <c:pt idx="1372">
                  <c:v>8.4000000000000025E-4</c:v>
                </c:pt>
                <c:pt idx="1373">
                  <c:v>3.0000000000000003E-4</c:v>
                </c:pt>
                <c:pt idx="1374">
                  <c:v>1.6000000000000004E-4</c:v>
                </c:pt>
                <c:pt idx="1375">
                  <c:v>3.6000000000000008E-4</c:v>
                </c:pt>
                <c:pt idx="1376">
                  <c:v>3.8000000000000008E-4</c:v>
                </c:pt>
                <c:pt idx="1377">
                  <c:v>1.2000000000000002E-4</c:v>
                </c:pt>
                <c:pt idx="1378">
                  <c:v>5.2000000000000006E-4</c:v>
                </c:pt>
                <c:pt idx="1379">
                  <c:v>5.0000000000000012E-4</c:v>
                </c:pt>
                <c:pt idx="1380">
                  <c:v>3.6000000000000008E-4</c:v>
                </c:pt>
                <c:pt idx="1381">
                  <c:v>5.5000000000000014E-4</c:v>
                </c:pt>
                <c:pt idx="1382">
                  <c:v>3.1000000000000005E-4</c:v>
                </c:pt>
                <c:pt idx="1383">
                  <c:v>4.8000000000000007E-4</c:v>
                </c:pt>
                <c:pt idx="1384">
                  <c:v>4.0000000000000007E-4</c:v>
                </c:pt>
                <c:pt idx="1385">
                  <c:v>6.600000000000001E-4</c:v>
                </c:pt>
                <c:pt idx="1386">
                  <c:v>1.4599999999999997E-3</c:v>
                </c:pt>
                <c:pt idx="1387">
                  <c:v>4.4700000000000017E-3</c:v>
                </c:pt>
                <c:pt idx="1388">
                  <c:v>1.1240000000000002E-2</c:v>
                </c:pt>
                <c:pt idx="1389">
                  <c:v>9.1810000000000003E-2</c:v>
                </c:pt>
                <c:pt idx="1390">
                  <c:v>0.61478999999999995</c:v>
                </c:pt>
                <c:pt idx="1391">
                  <c:v>2.5555999999999996</c:v>
                </c:pt>
                <c:pt idx="1392">
                  <c:v>6.6703000000000001</c:v>
                </c:pt>
                <c:pt idx="1393">
                  <c:v>12.442</c:v>
                </c:pt>
                <c:pt idx="1394">
                  <c:v>19.209</c:v>
                </c:pt>
                <c:pt idx="1395">
                  <c:v>26.353999999999999</c:v>
                </c:pt>
                <c:pt idx="1396">
                  <c:v>29.91</c:v>
                </c:pt>
                <c:pt idx="1397">
                  <c:v>35.025000000000006</c:v>
                </c:pt>
                <c:pt idx="1398">
                  <c:v>38.719000000000001</c:v>
                </c:pt>
                <c:pt idx="1399">
                  <c:v>41.875</c:v>
                </c:pt>
                <c:pt idx="1400">
                  <c:v>42.583999999999996</c:v>
                </c:pt>
                <c:pt idx="1401">
                  <c:v>53.003</c:v>
                </c:pt>
                <c:pt idx="1402">
                  <c:v>66.815000000000012</c:v>
                </c:pt>
                <c:pt idx="1403">
                  <c:v>80.174999999999983</c:v>
                </c:pt>
                <c:pt idx="1404">
                  <c:v>93.448000000000008</c:v>
                </c:pt>
                <c:pt idx="1405">
                  <c:v>102.61</c:v>
                </c:pt>
                <c:pt idx="1406">
                  <c:v>97.687999999999988</c:v>
                </c:pt>
                <c:pt idx="1407">
                  <c:v>93.181999999999988</c:v>
                </c:pt>
                <c:pt idx="1408">
                  <c:v>85.187999999999988</c:v>
                </c:pt>
                <c:pt idx="1409">
                  <c:v>83.569000000000003</c:v>
                </c:pt>
                <c:pt idx="1410">
                  <c:v>95.745999999999995</c:v>
                </c:pt>
                <c:pt idx="1411">
                  <c:v>104.08</c:v>
                </c:pt>
                <c:pt idx="1412">
                  <c:v>109.88</c:v>
                </c:pt>
                <c:pt idx="1413">
                  <c:v>131.60999999999999</c:v>
                </c:pt>
                <c:pt idx="1414">
                  <c:v>150.13</c:v>
                </c:pt>
                <c:pt idx="1415">
                  <c:v>162.30000000000001</c:v>
                </c:pt>
                <c:pt idx="1416">
                  <c:v>163.9</c:v>
                </c:pt>
                <c:pt idx="1417">
                  <c:v>149.38000000000002</c:v>
                </c:pt>
                <c:pt idx="1418">
                  <c:v>153.47999999999999</c:v>
                </c:pt>
                <c:pt idx="1419">
                  <c:v>164.75</c:v>
                </c:pt>
                <c:pt idx="1420">
                  <c:v>158.18</c:v>
                </c:pt>
                <c:pt idx="1421">
                  <c:v>151.57</c:v>
                </c:pt>
                <c:pt idx="1422">
                  <c:v>156.43</c:v>
                </c:pt>
                <c:pt idx="1423">
                  <c:v>151.32000000000002</c:v>
                </c:pt>
                <c:pt idx="1424">
                  <c:v>154.81</c:v>
                </c:pt>
                <c:pt idx="1425">
                  <c:v>173.95000000000002</c:v>
                </c:pt>
                <c:pt idx="1426">
                  <c:v>181.53</c:v>
                </c:pt>
                <c:pt idx="1427">
                  <c:v>160.26999999999998</c:v>
                </c:pt>
                <c:pt idx="1428">
                  <c:v>134.39000000000001</c:v>
                </c:pt>
                <c:pt idx="1429">
                  <c:v>128.76</c:v>
                </c:pt>
                <c:pt idx="1430">
                  <c:v>142.60999999999999</c:v>
                </c:pt>
                <c:pt idx="1431">
                  <c:v>158.09</c:v>
                </c:pt>
                <c:pt idx="1432">
                  <c:v>150.66999999999999</c:v>
                </c:pt>
                <c:pt idx="1433">
                  <c:v>110.92</c:v>
                </c:pt>
                <c:pt idx="1434">
                  <c:v>114.85</c:v>
                </c:pt>
                <c:pt idx="1435">
                  <c:v>109.77</c:v>
                </c:pt>
                <c:pt idx="1436">
                  <c:v>123.47</c:v>
                </c:pt>
                <c:pt idx="1437">
                  <c:v>116.48</c:v>
                </c:pt>
                <c:pt idx="1438">
                  <c:v>119.86</c:v>
                </c:pt>
                <c:pt idx="1439">
                  <c:v>115.94000000000001</c:v>
                </c:pt>
                <c:pt idx="1440">
                  <c:v>103.35</c:v>
                </c:pt>
                <c:pt idx="1441">
                  <c:v>105.56</c:v>
                </c:pt>
                <c:pt idx="1442">
                  <c:v>102.05</c:v>
                </c:pt>
                <c:pt idx="1443">
                  <c:v>90.214000000000013</c:v>
                </c:pt>
                <c:pt idx="1444">
                  <c:v>80.959000000000003</c:v>
                </c:pt>
                <c:pt idx="1445">
                  <c:v>72.882999999999981</c:v>
                </c:pt>
                <c:pt idx="1446">
                  <c:v>70.468000000000004</c:v>
                </c:pt>
                <c:pt idx="1447">
                  <c:v>65.06</c:v>
                </c:pt>
                <c:pt idx="1448">
                  <c:v>67.236000000000004</c:v>
                </c:pt>
                <c:pt idx="1449">
                  <c:v>62.259</c:v>
                </c:pt>
                <c:pt idx="1450">
                  <c:v>53.034000000000006</c:v>
                </c:pt>
                <c:pt idx="1451">
                  <c:v>44.316999999999993</c:v>
                </c:pt>
                <c:pt idx="1452">
                  <c:v>39.486999999999995</c:v>
                </c:pt>
                <c:pt idx="1453">
                  <c:v>35.252000000000002</c:v>
                </c:pt>
                <c:pt idx="1454">
                  <c:v>35.219000000000001</c:v>
                </c:pt>
                <c:pt idx="1455">
                  <c:v>30.093</c:v>
                </c:pt>
                <c:pt idx="1456">
                  <c:v>19.652999999999999</c:v>
                </c:pt>
                <c:pt idx="1457">
                  <c:v>10.641999999999999</c:v>
                </c:pt>
                <c:pt idx="1458">
                  <c:v>4.9916000000000009</c:v>
                </c:pt>
                <c:pt idx="1459">
                  <c:v>1.6064000000000001</c:v>
                </c:pt>
                <c:pt idx="1460">
                  <c:v>0.30515000000000003</c:v>
                </c:pt>
                <c:pt idx="1461">
                  <c:v>3.953000000000001E-2</c:v>
                </c:pt>
                <c:pt idx="1462">
                  <c:v>4.2200000000000007E-3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1.0000000000000003E-5</c:v>
                </c:pt>
                <c:pt idx="1507">
                  <c:v>0</c:v>
                </c:pt>
                <c:pt idx="1508">
                  <c:v>1.2999999999999999E-4</c:v>
                </c:pt>
                <c:pt idx="1509">
                  <c:v>1.3999999999999999E-4</c:v>
                </c:pt>
                <c:pt idx="1510">
                  <c:v>3.0000000000000008E-5</c:v>
                </c:pt>
                <c:pt idx="1511">
                  <c:v>4.000000000000001E-5</c:v>
                </c:pt>
                <c:pt idx="1512">
                  <c:v>1.0000000000000003E-5</c:v>
                </c:pt>
                <c:pt idx="1513">
                  <c:v>-1.0000000000000003E-5</c:v>
                </c:pt>
                <c:pt idx="1514">
                  <c:v>9.1000000000000022E-4</c:v>
                </c:pt>
                <c:pt idx="1515">
                  <c:v>1.3600000000000003E-3</c:v>
                </c:pt>
                <c:pt idx="1516">
                  <c:v>1.4900000000000002E-3</c:v>
                </c:pt>
                <c:pt idx="1517">
                  <c:v>1.0300000000000001E-3</c:v>
                </c:pt>
                <c:pt idx="1518">
                  <c:v>9.9000000000000065E-4</c:v>
                </c:pt>
                <c:pt idx="1519">
                  <c:v>1.2999999999999997E-3</c:v>
                </c:pt>
                <c:pt idx="1520">
                  <c:v>1.5499999999999999E-3</c:v>
                </c:pt>
                <c:pt idx="1521">
                  <c:v>1.4800000000000002E-3</c:v>
                </c:pt>
                <c:pt idx="1522">
                  <c:v>1.5499999999999999E-3</c:v>
                </c:pt>
                <c:pt idx="1523">
                  <c:v>1.3100000000000002E-3</c:v>
                </c:pt>
                <c:pt idx="1524">
                  <c:v>1.1900000000000003E-3</c:v>
                </c:pt>
                <c:pt idx="1525">
                  <c:v>8.9000000000000038E-4</c:v>
                </c:pt>
                <c:pt idx="1526">
                  <c:v>1.4200000000000003E-3</c:v>
                </c:pt>
                <c:pt idx="1527">
                  <c:v>1.4800000000000002E-3</c:v>
                </c:pt>
                <c:pt idx="1528">
                  <c:v>1.2899999999999999E-3</c:v>
                </c:pt>
                <c:pt idx="1529">
                  <c:v>1.8100000000000004E-3</c:v>
                </c:pt>
                <c:pt idx="1530">
                  <c:v>2.5200000000000005E-3</c:v>
                </c:pt>
                <c:pt idx="1531">
                  <c:v>5.9400000000000017E-3</c:v>
                </c:pt>
                <c:pt idx="1532">
                  <c:v>1.5350000000000001E-2</c:v>
                </c:pt>
                <c:pt idx="1533">
                  <c:v>0.12293999999999998</c:v>
                </c:pt>
                <c:pt idx="1534">
                  <c:v>0.7743000000000001</c:v>
                </c:pt>
                <c:pt idx="1535">
                  <c:v>2.9836999999999998</c:v>
                </c:pt>
                <c:pt idx="1536">
                  <c:v>7.3877999999999995</c:v>
                </c:pt>
                <c:pt idx="1537">
                  <c:v>13.133999999999999</c:v>
                </c:pt>
                <c:pt idx="1538">
                  <c:v>19.385999999999996</c:v>
                </c:pt>
                <c:pt idx="1539">
                  <c:v>25.384</c:v>
                </c:pt>
                <c:pt idx="1540">
                  <c:v>30.827000000000005</c:v>
                </c:pt>
                <c:pt idx="1541">
                  <c:v>35.950999999999993</c:v>
                </c:pt>
                <c:pt idx="1542">
                  <c:v>40.57</c:v>
                </c:pt>
                <c:pt idx="1543">
                  <c:v>45.212000000000003</c:v>
                </c:pt>
                <c:pt idx="1544">
                  <c:v>50.507000000000005</c:v>
                </c:pt>
                <c:pt idx="1545">
                  <c:v>56.153000000000006</c:v>
                </c:pt>
                <c:pt idx="1546">
                  <c:v>57.107000000000006</c:v>
                </c:pt>
                <c:pt idx="1547">
                  <c:v>59.57</c:v>
                </c:pt>
                <c:pt idx="1548">
                  <c:v>61.356999999999999</c:v>
                </c:pt>
                <c:pt idx="1549">
                  <c:v>63.122000000000007</c:v>
                </c:pt>
                <c:pt idx="1550">
                  <c:v>65.335999999999999</c:v>
                </c:pt>
                <c:pt idx="1551">
                  <c:v>66.742000000000004</c:v>
                </c:pt>
                <c:pt idx="1552">
                  <c:v>67.808999999999983</c:v>
                </c:pt>
                <c:pt idx="1553">
                  <c:v>69.054000000000002</c:v>
                </c:pt>
                <c:pt idx="1554">
                  <c:v>70.221999999999994</c:v>
                </c:pt>
                <c:pt idx="1555">
                  <c:v>70.997000000000014</c:v>
                </c:pt>
                <c:pt idx="1556">
                  <c:v>71.739000000000004</c:v>
                </c:pt>
                <c:pt idx="1557">
                  <c:v>72.863</c:v>
                </c:pt>
                <c:pt idx="1558">
                  <c:v>74.343999999999994</c:v>
                </c:pt>
                <c:pt idx="1559">
                  <c:v>75.045000000000002</c:v>
                </c:pt>
                <c:pt idx="1560">
                  <c:v>75.456000000000003</c:v>
                </c:pt>
                <c:pt idx="1561">
                  <c:v>76.60899999999998</c:v>
                </c:pt>
                <c:pt idx="1562">
                  <c:v>77.194000000000003</c:v>
                </c:pt>
                <c:pt idx="1563">
                  <c:v>79.081000000000003</c:v>
                </c:pt>
                <c:pt idx="1564">
                  <c:v>79.887999999999991</c:v>
                </c:pt>
                <c:pt idx="1565">
                  <c:v>78.721000000000004</c:v>
                </c:pt>
                <c:pt idx="1566">
                  <c:v>78.409000000000006</c:v>
                </c:pt>
                <c:pt idx="1567">
                  <c:v>80.724000000000004</c:v>
                </c:pt>
                <c:pt idx="1568">
                  <c:v>88.149999999999991</c:v>
                </c:pt>
                <c:pt idx="1569">
                  <c:v>88.074999999999989</c:v>
                </c:pt>
                <c:pt idx="1570">
                  <c:v>87.906000000000006</c:v>
                </c:pt>
                <c:pt idx="1571">
                  <c:v>80.971000000000004</c:v>
                </c:pt>
                <c:pt idx="1572">
                  <c:v>82.063000000000002</c:v>
                </c:pt>
                <c:pt idx="1573">
                  <c:v>84.86</c:v>
                </c:pt>
                <c:pt idx="1574">
                  <c:v>84.069000000000003</c:v>
                </c:pt>
                <c:pt idx="1575">
                  <c:v>83.744000000000014</c:v>
                </c:pt>
                <c:pt idx="1576">
                  <c:v>81.438999999999993</c:v>
                </c:pt>
                <c:pt idx="1577">
                  <c:v>81.763999999999996</c:v>
                </c:pt>
                <c:pt idx="1578">
                  <c:v>83.802999999999983</c:v>
                </c:pt>
                <c:pt idx="1579">
                  <c:v>80.03</c:v>
                </c:pt>
                <c:pt idx="1580">
                  <c:v>80.165999999999983</c:v>
                </c:pt>
                <c:pt idx="1581">
                  <c:v>81.688999999999979</c:v>
                </c:pt>
                <c:pt idx="1582">
                  <c:v>81.937000000000012</c:v>
                </c:pt>
                <c:pt idx="1583">
                  <c:v>82.894999999999996</c:v>
                </c:pt>
                <c:pt idx="1584">
                  <c:v>82.828999999999979</c:v>
                </c:pt>
                <c:pt idx="1585">
                  <c:v>80.777000000000001</c:v>
                </c:pt>
                <c:pt idx="1586">
                  <c:v>78.808999999999983</c:v>
                </c:pt>
                <c:pt idx="1587">
                  <c:v>81.894999999999996</c:v>
                </c:pt>
                <c:pt idx="1588">
                  <c:v>85.611000000000004</c:v>
                </c:pt>
                <c:pt idx="1589">
                  <c:v>80.075999999999979</c:v>
                </c:pt>
                <c:pt idx="1590">
                  <c:v>74.617000000000004</c:v>
                </c:pt>
                <c:pt idx="1591">
                  <c:v>68.84</c:v>
                </c:pt>
                <c:pt idx="1592">
                  <c:v>65.277000000000001</c:v>
                </c:pt>
                <c:pt idx="1593">
                  <c:v>58.669000000000011</c:v>
                </c:pt>
                <c:pt idx="1594">
                  <c:v>59.161000000000001</c:v>
                </c:pt>
                <c:pt idx="1595">
                  <c:v>47.037000000000006</c:v>
                </c:pt>
                <c:pt idx="1596">
                  <c:v>43.634</c:v>
                </c:pt>
                <c:pt idx="1597">
                  <c:v>39.454999999999998</c:v>
                </c:pt>
                <c:pt idx="1598">
                  <c:v>28.710999999999999</c:v>
                </c:pt>
                <c:pt idx="1599">
                  <c:v>21.787999999999997</c:v>
                </c:pt>
                <c:pt idx="1600">
                  <c:v>14.679</c:v>
                </c:pt>
                <c:pt idx="1601">
                  <c:v>8.9080000000000013</c:v>
                </c:pt>
                <c:pt idx="1602">
                  <c:v>4.2039</c:v>
                </c:pt>
                <c:pt idx="1603">
                  <c:v>1.5523</c:v>
                </c:pt>
                <c:pt idx="1604">
                  <c:v>0.34667000000000003</c:v>
                </c:pt>
                <c:pt idx="1605">
                  <c:v>5.1119999999999999E-2</c:v>
                </c:pt>
                <c:pt idx="1606">
                  <c:v>5.6900000000000006E-3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2.0000000000000005E-5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8.7000000000000011E-4</c:v>
                </c:pt>
                <c:pt idx="1645">
                  <c:v>2.0000000000000005E-5</c:v>
                </c:pt>
                <c:pt idx="1646">
                  <c:v>1.9500000000000001E-3</c:v>
                </c:pt>
                <c:pt idx="1647">
                  <c:v>4.3900000000000007E-3</c:v>
                </c:pt>
                <c:pt idx="1648">
                  <c:v>5.3100000000000005E-3</c:v>
                </c:pt>
                <c:pt idx="1649">
                  <c:v>3.9800000000000009E-3</c:v>
                </c:pt>
                <c:pt idx="1650">
                  <c:v>4.6000000000000007E-4</c:v>
                </c:pt>
                <c:pt idx="1651">
                  <c:v>2.0000000000000005E-5</c:v>
                </c:pt>
                <c:pt idx="1652">
                  <c:v>8.9000000000000038E-4</c:v>
                </c:pt>
                <c:pt idx="1653">
                  <c:v>4.9000000000000009E-4</c:v>
                </c:pt>
                <c:pt idx="1654">
                  <c:v>1.0000000000000003E-5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3.0000000000000008E-5</c:v>
                </c:pt>
                <c:pt idx="1663">
                  <c:v>4.9000000000000009E-4</c:v>
                </c:pt>
                <c:pt idx="1664">
                  <c:v>1.5600000000000004E-3</c:v>
                </c:pt>
                <c:pt idx="1665">
                  <c:v>1.4000000000000002E-3</c:v>
                </c:pt>
                <c:pt idx="1666">
                  <c:v>1.7799999999999999E-3</c:v>
                </c:pt>
                <c:pt idx="1667">
                  <c:v>4.6100000000000004E-3</c:v>
                </c:pt>
                <c:pt idx="1668">
                  <c:v>2.31E-3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1.7500000000000003E-3</c:v>
                </c:pt>
                <c:pt idx="1674">
                  <c:v>3.31E-3</c:v>
                </c:pt>
                <c:pt idx="1675">
                  <c:v>1.3400000000000003E-3</c:v>
                </c:pt>
                <c:pt idx="1676">
                  <c:v>2.6500000000000004E-3</c:v>
                </c:pt>
                <c:pt idx="1677">
                  <c:v>1.5869999999999999E-2</c:v>
                </c:pt>
                <c:pt idx="1678">
                  <c:v>9.6239999999999992E-2</c:v>
                </c:pt>
                <c:pt idx="1679">
                  <c:v>0.46279000000000003</c:v>
                </c:pt>
                <c:pt idx="1680">
                  <c:v>0.96897000000000011</c:v>
                </c:pt>
                <c:pt idx="1681">
                  <c:v>1.6585000000000001</c:v>
                </c:pt>
                <c:pt idx="1682">
                  <c:v>2.4793999999999996</c:v>
                </c:pt>
                <c:pt idx="1683">
                  <c:v>3.4245999999999999</c:v>
                </c:pt>
                <c:pt idx="1684">
                  <c:v>4.8520999999999992</c:v>
                </c:pt>
                <c:pt idx="1685">
                  <c:v>6.9640999999999993</c:v>
                </c:pt>
                <c:pt idx="1686">
                  <c:v>8.7802999999999987</c:v>
                </c:pt>
                <c:pt idx="1687">
                  <c:v>9.5216000000000012</c:v>
                </c:pt>
                <c:pt idx="1688">
                  <c:v>10.531000000000001</c:v>
                </c:pt>
                <c:pt idx="1689">
                  <c:v>11.343</c:v>
                </c:pt>
                <c:pt idx="1690">
                  <c:v>13.069000000000003</c:v>
                </c:pt>
                <c:pt idx="1691">
                  <c:v>14.742000000000001</c:v>
                </c:pt>
                <c:pt idx="1692">
                  <c:v>15.856000000000002</c:v>
                </c:pt>
                <c:pt idx="1693">
                  <c:v>15.547999999999998</c:v>
                </c:pt>
                <c:pt idx="1694">
                  <c:v>18.943999999999996</c:v>
                </c:pt>
                <c:pt idx="1695">
                  <c:v>34.529000000000003</c:v>
                </c:pt>
                <c:pt idx="1696">
                  <c:v>40.696000000000012</c:v>
                </c:pt>
                <c:pt idx="1697">
                  <c:v>36.949000000000005</c:v>
                </c:pt>
                <c:pt idx="1698">
                  <c:v>37.063000000000002</c:v>
                </c:pt>
                <c:pt idx="1699">
                  <c:v>36.138000000000005</c:v>
                </c:pt>
                <c:pt idx="1700">
                  <c:v>38.658000000000001</c:v>
                </c:pt>
                <c:pt idx="1701">
                  <c:v>42.053000000000004</c:v>
                </c:pt>
                <c:pt idx="1702">
                  <c:v>36.738000000000007</c:v>
                </c:pt>
                <c:pt idx="1703">
                  <c:v>50.785000000000004</c:v>
                </c:pt>
                <c:pt idx="1704">
                  <c:v>74.394000000000005</c:v>
                </c:pt>
                <c:pt idx="1705">
                  <c:v>74.099000000000004</c:v>
                </c:pt>
                <c:pt idx="1706">
                  <c:v>76.697000000000003</c:v>
                </c:pt>
                <c:pt idx="1707">
                  <c:v>84.946000000000012</c:v>
                </c:pt>
                <c:pt idx="1708">
                  <c:v>85.411000000000016</c:v>
                </c:pt>
                <c:pt idx="1709">
                  <c:v>81.048000000000002</c:v>
                </c:pt>
                <c:pt idx="1710">
                  <c:v>83.620999999999981</c:v>
                </c:pt>
                <c:pt idx="1711">
                  <c:v>71.311000000000007</c:v>
                </c:pt>
                <c:pt idx="1712">
                  <c:v>56.249000000000002</c:v>
                </c:pt>
                <c:pt idx="1713">
                  <c:v>54.437000000000005</c:v>
                </c:pt>
                <c:pt idx="1714">
                  <c:v>55.245000000000005</c:v>
                </c:pt>
                <c:pt idx="1715">
                  <c:v>58.656000000000006</c:v>
                </c:pt>
                <c:pt idx="1716">
                  <c:v>50.442</c:v>
                </c:pt>
                <c:pt idx="1717">
                  <c:v>32.115000000000002</c:v>
                </c:pt>
                <c:pt idx="1718">
                  <c:v>23.800999999999995</c:v>
                </c:pt>
                <c:pt idx="1719">
                  <c:v>19.038</c:v>
                </c:pt>
                <c:pt idx="1720">
                  <c:v>29.321999999999999</c:v>
                </c:pt>
                <c:pt idx="1721">
                  <c:v>28.716000000000001</c:v>
                </c:pt>
                <c:pt idx="1722">
                  <c:v>19.734999999999999</c:v>
                </c:pt>
                <c:pt idx="1723">
                  <c:v>16.885999999999996</c:v>
                </c:pt>
                <c:pt idx="1724">
                  <c:v>13.742999999999999</c:v>
                </c:pt>
                <c:pt idx="1725">
                  <c:v>19.466999999999995</c:v>
                </c:pt>
                <c:pt idx="1726">
                  <c:v>22.643999999999995</c:v>
                </c:pt>
                <c:pt idx="1727">
                  <c:v>18.359000000000005</c:v>
                </c:pt>
                <c:pt idx="1728">
                  <c:v>15.841000000000001</c:v>
                </c:pt>
                <c:pt idx="1729">
                  <c:v>13.382000000000001</c:v>
                </c:pt>
                <c:pt idx="1730">
                  <c:v>10.358000000000002</c:v>
                </c:pt>
                <c:pt idx="1731">
                  <c:v>8.7606000000000002</c:v>
                </c:pt>
                <c:pt idx="1732">
                  <c:v>9.3861000000000008</c:v>
                </c:pt>
                <c:pt idx="1733">
                  <c:v>9.9768000000000008</c:v>
                </c:pt>
                <c:pt idx="1734">
                  <c:v>9.1746000000000034</c:v>
                </c:pt>
                <c:pt idx="1735">
                  <c:v>7.9313000000000011</c:v>
                </c:pt>
                <c:pt idx="1736">
                  <c:v>8.2962999999999987</c:v>
                </c:pt>
                <c:pt idx="1737">
                  <c:v>7.2060000000000004</c:v>
                </c:pt>
                <c:pt idx="1738">
                  <c:v>6.4747000000000003</c:v>
                </c:pt>
                <c:pt idx="1739">
                  <c:v>5.5933999999999999</c:v>
                </c:pt>
                <c:pt idx="1740">
                  <c:v>5.0965999999999996</c:v>
                </c:pt>
                <c:pt idx="1741">
                  <c:v>5.1867999999999999</c:v>
                </c:pt>
                <c:pt idx="1742">
                  <c:v>4.5250999999999992</c:v>
                </c:pt>
                <c:pt idx="1743">
                  <c:v>3.9165999999999994</c:v>
                </c:pt>
                <c:pt idx="1744">
                  <c:v>2.9415</c:v>
                </c:pt>
                <c:pt idx="1745">
                  <c:v>2.0682999999999998</c:v>
                </c:pt>
                <c:pt idx="1746">
                  <c:v>1.0603</c:v>
                </c:pt>
                <c:pt idx="1747">
                  <c:v>0.40383000000000002</c:v>
                </c:pt>
                <c:pt idx="1748">
                  <c:v>0.15707000000000002</c:v>
                </c:pt>
                <c:pt idx="1749">
                  <c:v>9.6640000000000004E-2</c:v>
                </c:pt>
                <c:pt idx="1750">
                  <c:v>8.6140000000000022E-2</c:v>
                </c:pt>
                <c:pt idx="1751">
                  <c:v>8.6740000000000025E-2</c:v>
                </c:pt>
                <c:pt idx="1752">
                  <c:v>8.1490000000000007E-2</c:v>
                </c:pt>
                <c:pt idx="1753">
                  <c:v>8.0140000000000003E-2</c:v>
                </c:pt>
                <c:pt idx="1754">
                  <c:v>7.3649999999999979E-2</c:v>
                </c:pt>
                <c:pt idx="1755">
                  <c:v>7.3550000000000004E-2</c:v>
                </c:pt>
                <c:pt idx="1756">
                  <c:v>7.290000000000002E-2</c:v>
                </c:pt>
                <c:pt idx="1757">
                  <c:v>7.0050000000000001E-2</c:v>
                </c:pt>
                <c:pt idx="1758">
                  <c:v>7.2520000000000001E-2</c:v>
                </c:pt>
                <c:pt idx="1759">
                  <c:v>7.2720000000000021E-2</c:v>
                </c:pt>
                <c:pt idx="1760">
                  <c:v>6.9220000000000004E-2</c:v>
                </c:pt>
                <c:pt idx="1761">
                  <c:v>7.3010000000000019E-2</c:v>
                </c:pt>
                <c:pt idx="1762">
                  <c:v>7.8890000000000016E-2</c:v>
                </c:pt>
                <c:pt idx="1763">
                  <c:v>7.4209999999999998E-2</c:v>
                </c:pt>
                <c:pt idx="1764">
                  <c:v>7.3209999999999997E-2</c:v>
                </c:pt>
                <c:pt idx="1765">
                  <c:v>7.1440000000000003E-2</c:v>
                </c:pt>
                <c:pt idx="1766">
                  <c:v>6.6420000000000007E-2</c:v>
                </c:pt>
                <c:pt idx="1767">
                  <c:v>6.5180000000000002E-2</c:v>
                </c:pt>
                <c:pt idx="1768">
                  <c:v>6.3039999999999999E-2</c:v>
                </c:pt>
                <c:pt idx="1769">
                  <c:v>6.2620000000000009E-2</c:v>
                </c:pt>
                <c:pt idx="1770">
                  <c:v>6.474000000000002E-2</c:v>
                </c:pt>
                <c:pt idx="1771">
                  <c:v>6.6610000000000003E-2</c:v>
                </c:pt>
                <c:pt idx="1772">
                  <c:v>6.6830000000000001E-2</c:v>
                </c:pt>
                <c:pt idx="1773">
                  <c:v>6.6750000000000004E-2</c:v>
                </c:pt>
                <c:pt idx="1774">
                  <c:v>6.6280000000000006E-2</c:v>
                </c:pt>
                <c:pt idx="1775">
                  <c:v>6.2649999999999997E-2</c:v>
                </c:pt>
                <c:pt idx="1776">
                  <c:v>6.0150000000000002E-2</c:v>
                </c:pt>
                <c:pt idx="1777">
                  <c:v>5.8110000000000009E-2</c:v>
                </c:pt>
                <c:pt idx="1778">
                  <c:v>5.3480000000000007E-2</c:v>
                </c:pt>
                <c:pt idx="1779">
                  <c:v>5.3420000000000002E-2</c:v>
                </c:pt>
                <c:pt idx="1780">
                  <c:v>5.3330000000000009E-2</c:v>
                </c:pt>
                <c:pt idx="1781">
                  <c:v>5.2609999999999997E-2</c:v>
                </c:pt>
                <c:pt idx="1782">
                  <c:v>5.0390000000000004E-2</c:v>
                </c:pt>
                <c:pt idx="1783">
                  <c:v>4.8119999999999996E-2</c:v>
                </c:pt>
                <c:pt idx="1784">
                  <c:v>4.7440000000000003E-2</c:v>
                </c:pt>
                <c:pt idx="1785">
                  <c:v>4.9250000000000002E-2</c:v>
                </c:pt>
                <c:pt idx="1786">
                  <c:v>5.3320000000000006E-2</c:v>
                </c:pt>
                <c:pt idx="1787">
                  <c:v>5.3449999999999998E-2</c:v>
                </c:pt>
                <c:pt idx="1788">
                  <c:v>5.1039999999999995E-2</c:v>
                </c:pt>
                <c:pt idx="1789">
                  <c:v>4.071000000000001E-2</c:v>
                </c:pt>
                <c:pt idx="1790">
                  <c:v>4.2810000000000008E-2</c:v>
                </c:pt>
                <c:pt idx="1791">
                  <c:v>4.3569999999999998E-2</c:v>
                </c:pt>
                <c:pt idx="1792">
                  <c:v>4.0829999999999998E-2</c:v>
                </c:pt>
                <c:pt idx="1793">
                  <c:v>4.0100000000000004E-2</c:v>
                </c:pt>
                <c:pt idx="1794">
                  <c:v>4.0100000000000004E-2</c:v>
                </c:pt>
                <c:pt idx="1795">
                  <c:v>4.0100000000000004E-2</c:v>
                </c:pt>
                <c:pt idx="1796">
                  <c:v>4.0100000000000004E-2</c:v>
                </c:pt>
                <c:pt idx="1797">
                  <c:v>4.0100000000000004E-2</c:v>
                </c:pt>
                <c:pt idx="1798">
                  <c:v>4.0100000000000004E-2</c:v>
                </c:pt>
                <c:pt idx="1799">
                  <c:v>4.0110000000000007E-2</c:v>
                </c:pt>
                <c:pt idx="1800">
                  <c:v>4.0129999999999992E-2</c:v>
                </c:pt>
                <c:pt idx="1801">
                  <c:v>4.0300000000000009E-2</c:v>
                </c:pt>
                <c:pt idx="1802">
                  <c:v>4.3209999999999991E-2</c:v>
                </c:pt>
                <c:pt idx="1803">
                  <c:v>4.9140000000000003E-2</c:v>
                </c:pt>
                <c:pt idx="1804">
                  <c:v>5.1830000000000001E-2</c:v>
                </c:pt>
                <c:pt idx="1805">
                  <c:v>5.1830000000000001E-2</c:v>
                </c:pt>
                <c:pt idx="1806">
                  <c:v>5.2730000000000006E-2</c:v>
                </c:pt>
                <c:pt idx="1807">
                  <c:v>5.3260000000000002E-2</c:v>
                </c:pt>
                <c:pt idx="1808">
                  <c:v>5.3460000000000008E-2</c:v>
                </c:pt>
                <c:pt idx="1809">
                  <c:v>5.3460000000000008E-2</c:v>
                </c:pt>
                <c:pt idx="1810">
                  <c:v>5.3460000000000008E-2</c:v>
                </c:pt>
                <c:pt idx="1811">
                  <c:v>5.3460000000000008E-2</c:v>
                </c:pt>
                <c:pt idx="1812">
                  <c:v>5.3460000000000008E-2</c:v>
                </c:pt>
                <c:pt idx="1813">
                  <c:v>5.3470000000000004E-2</c:v>
                </c:pt>
                <c:pt idx="1814">
                  <c:v>5.3460000000000008E-2</c:v>
                </c:pt>
                <c:pt idx="1815">
                  <c:v>5.3470000000000004E-2</c:v>
                </c:pt>
                <c:pt idx="1816">
                  <c:v>5.3460000000000008E-2</c:v>
                </c:pt>
                <c:pt idx="1817">
                  <c:v>5.3460000000000008E-2</c:v>
                </c:pt>
                <c:pt idx="1818">
                  <c:v>5.3460000000000008E-2</c:v>
                </c:pt>
                <c:pt idx="1819">
                  <c:v>5.3850000000000002E-2</c:v>
                </c:pt>
                <c:pt idx="1820">
                  <c:v>6.5479999999999997E-2</c:v>
                </c:pt>
                <c:pt idx="1821">
                  <c:v>0.15221000000000004</c:v>
                </c:pt>
                <c:pt idx="1822">
                  <c:v>0.62121999999999999</c:v>
                </c:pt>
                <c:pt idx="1823">
                  <c:v>1.7627999999999997</c:v>
                </c:pt>
                <c:pt idx="1824">
                  <c:v>3.4679000000000002</c:v>
                </c:pt>
                <c:pt idx="1825">
                  <c:v>6.3094999999999999</c:v>
                </c:pt>
                <c:pt idx="1826">
                  <c:v>9.9482000000000017</c:v>
                </c:pt>
                <c:pt idx="1827">
                  <c:v>13.298999999999999</c:v>
                </c:pt>
                <c:pt idx="1828">
                  <c:v>19.529</c:v>
                </c:pt>
                <c:pt idx="1829">
                  <c:v>26.629000000000001</c:v>
                </c:pt>
                <c:pt idx="1830">
                  <c:v>32.173000000000002</c:v>
                </c:pt>
                <c:pt idx="1831">
                  <c:v>36.486999999999995</c:v>
                </c:pt>
                <c:pt idx="1832">
                  <c:v>44.114000000000004</c:v>
                </c:pt>
                <c:pt idx="1833">
                  <c:v>47.476000000000006</c:v>
                </c:pt>
                <c:pt idx="1834">
                  <c:v>50.403999999999996</c:v>
                </c:pt>
                <c:pt idx="1835">
                  <c:v>51.704000000000001</c:v>
                </c:pt>
                <c:pt idx="1836">
                  <c:v>54.951999999999998</c:v>
                </c:pt>
                <c:pt idx="1837">
                  <c:v>60.56</c:v>
                </c:pt>
                <c:pt idx="1838">
                  <c:v>61.962000000000003</c:v>
                </c:pt>
                <c:pt idx="1839">
                  <c:v>77.099999999999994</c:v>
                </c:pt>
                <c:pt idx="1840">
                  <c:v>72.577999999999989</c:v>
                </c:pt>
                <c:pt idx="1841">
                  <c:v>80.025999999999982</c:v>
                </c:pt>
                <c:pt idx="1842">
                  <c:v>95.265000000000001</c:v>
                </c:pt>
                <c:pt idx="1843">
                  <c:v>100.73</c:v>
                </c:pt>
                <c:pt idx="1844">
                  <c:v>87.725999999999999</c:v>
                </c:pt>
                <c:pt idx="1845">
                  <c:v>107.39</c:v>
                </c:pt>
                <c:pt idx="1846">
                  <c:v>120.84</c:v>
                </c:pt>
                <c:pt idx="1847">
                  <c:v>123.66</c:v>
                </c:pt>
                <c:pt idx="1848">
                  <c:v>131.72999999999999</c:v>
                </c:pt>
                <c:pt idx="1849">
                  <c:v>145.97999999999999</c:v>
                </c:pt>
                <c:pt idx="1850">
                  <c:v>151.63</c:v>
                </c:pt>
                <c:pt idx="1851">
                  <c:v>134.87</c:v>
                </c:pt>
                <c:pt idx="1852">
                  <c:v>117.72</c:v>
                </c:pt>
                <c:pt idx="1853">
                  <c:v>138.59</c:v>
                </c:pt>
                <c:pt idx="1854">
                  <c:v>150.30000000000001</c:v>
                </c:pt>
                <c:pt idx="1855">
                  <c:v>127.64</c:v>
                </c:pt>
                <c:pt idx="1856">
                  <c:v>132.9</c:v>
                </c:pt>
                <c:pt idx="1857">
                  <c:v>146.51</c:v>
                </c:pt>
                <c:pt idx="1858">
                  <c:v>120.28</c:v>
                </c:pt>
                <c:pt idx="1859">
                  <c:v>90.134</c:v>
                </c:pt>
                <c:pt idx="1860">
                  <c:v>99.087999999999994</c:v>
                </c:pt>
                <c:pt idx="1861">
                  <c:v>102.24000000000001</c:v>
                </c:pt>
                <c:pt idx="1862">
                  <c:v>105.06</c:v>
                </c:pt>
                <c:pt idx="1863">
                  <c:v>97.77</c:v>
                </c:pt>
                <c:pt idx="1864">
                  <c:v>91.914000000000016</c:v>
                </c:pt>
                <c:pt idx="1865">
                  <c:v>100.25</c:v>
                </c:pt>
                <c:pt idx="1866">
                  <c:v>104.28</c:v>
                </c:pt>
                <c:pt idx="1867">
                  <c:v>112.77</c:v>
                </c:pt>
                <c:pt idx="1868">
                  <c:v>116.46000000000001</c:v>
                </c:pt>
                <c:pt idx="1869">
                  <c:v>102.95</c:v>
                </c:pt>
                <c:pt idx="1870">
                  <c:v>127.92</c:v>
                </c:pt>
                <c:pt idx="1871">
                  <c:v>127.47</c:v>
                </c:pt>
                <c:pt idx="1872">
                  <c:v>104.5</c:v>
                </c:pt>
                <c:pt idx="1873">
                  <c:v>91.516000000000005</c:v>
                </c:pt>
                <c:pt idx="1874">
                  <c:v>109.45</c:v>
                </c:pt>
                <c:pt idx="1875">
                  <c:v>83.759</c:v>
                </c:pt>
                <c:pt idx="1876">
                  <c:v>82.994000000000014</c:v>
                </c:pt>
                <c:pt idx="1877">
                  <c:v>85.007999999999996</c:v>
                </c:pt>
                <c:pt idx="1878">
                  <c:v>73.099000000000004</c:v>
                </c:pt>
                <c:pt idx="1879">
                  <c:v>71.483000000000004</c:v>
                </c:pt>
                <c:pt idx="1880">
                  <c:v>61.787000000000006</c:v>
                </c:pt>
                <c:pt idx="1881">
                  <c:v>56.665000000000006</c:v>
                </c:pt>
                <c:pt idx="1882">
                  <c:v>54.400999999999996</c:v>
                </c:pt>
                <c:pt idx="1883">
                  <c:v>44.302</c:v>
                </c:pt>
                <c:pt idx="1884">
                  <c:v>39.796000000000014</c:v>
                </c:pt>
                <c:pt idx="1885">
                  <c:v>36.705000000000005</c:v>
                </c:pt>
                <c:pt idx="1886">
                  <c:v>29.733000000000001</c:v>
                </c:pt>
                <c:pt idx="1887">
                  <c:v>24.54</c:v>
                </c:pt>
                <c:pt idx="1888">
                  <c:v>16.931999999999999</c:v>
                </c:pt>
                <c:pt idx="1889">
                  <c:v>9.2638000000000016</c:v>
                </c:pt>
                <c:pt idx="1890">
                  <c:v>4.5095999999999998</c:v>
                </c:pt>
                <c:pt idx="1891">
                  <c:v>1.4737999999999998</c:v>
                </c:pt>
                <c:pt idx="1892">
                  <c:v>0.35047000000000006</c:v>
                </c:pt>
                <c:pt idx="1893">
                  <c:v>4.9900000000000007E-2</c:v>
                </c:pt>
                <c:pt idx="1894">
                  <c:v>6.2100000000000011E-3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-1.0000000000000003E-5</c:v>
                </c:pt>
                <c:pt idx="1946">
                  <c:v>0</c:v>
                </c:pt>
                <c:pt idx="1947">
                  <c:v>0</c:v>
                </c:pt>
                <c:pt idx="1948">
                  <c:v>1.0000000000000003E-5</c:v>
                </c:pt>
                <c:pt idx="1949">
                  <c:v>1.0000000000000003E-5</c:v>
                </c:pt>
                <c:pt idx="1950">
                  <c:v>0</c:v>
                </c:pt>
                <c:pt idx="1951">
                  <c:v>3.0000000000000008E-5</c:v>
                </c:pt>
                <c:pt idx="1952">
                  <c:v>8.000000000000002E-5</c:v>
                </c:pt>
                <c:pt idx="1953">
                  <c:v>4.000000000000001E-5</c:v>
                </c:pt>
                <c:pt idx="1954">
                  <c:v>1.0000000000000002E-4</c:v>
                </c:pt>
                <c:pt idx="1955">
                  <c:v>1.2000000000000002E-4</c:v>
                </c:pt>
                <c:pt idx="1956">
                  <c:v>1.0000000000000002E-4</c:v>
                </c:pt>
                <c:pt idx="1957">
                  <c:v>3.3000000000000005E-4</c:v>
                </c:pt>
                <c:pt idx="1958">
                  <c:v>2.8000000000000003E-4</c:v>
                </c:pt>
                <c:pt idx="1959">
                  <c:v>3.3000000000000005E-4</c:v>
                </c:pt>
                <c:pt idx="1960">
                  <c:v>2.6000000000000003E-4</c:v>
                </c:pt>
                <c:pt idx="1961">
                  <c:v>7.5000000000000012E-4</c:v>
                </c:pt>
                <c:pt idx="1962">
                  <c:v>3.5200000000000006E-3</c:v>
                </c:pt>
                <c:pt idx="1963">
                  <c:v>7.0200000000000011E-3</c:v>
                </c:pt>
                <c:pt idx="1964">
                  <c:v>4.564E-2</c:v>
                </c:pt>
                <c:pt idx="1965">
                  <c:v>0.33043000000000006</c:v>
                </c:pt>
                <c:pt idx="1966">
                  <c:v>1.6495</c:v>
                </c:pt>
                <c:pt idx="1967">
                  <c:v>5.0078999999999994</c:v>
                </c:pt>
                <c:pt idx="1968">
                  <c:v>10.514000000000001</c:v>
                </c:pt>
                <c:pt idx="1969">
                  <c:v>17.353999999999999</c:v>
                </c:pt>
                <c:pt idx="1970">
                  <c:v>24.724999999999998</c:v>
                </c:pt>
                <c:pt idx="1971">
                  <c:v>31.637000000000004</c:v>
                </c:pt>
                <c:pt idx="1972">
                  <c:v>37.423000000000002</c:v>
                </c:pt>
                <c:pt idx="1973">
                  <c:v>42.790000000000006</c:v>
                </c:pt>
                <c:pt idx="1974">
                  <c:v>47.650999999999996</c:v>
                </c:pt>
                <c:pt idx="1975">
                  <c:v>51.839000000000006</c:v>
                </c:pt>
                <c:pt idx="1976">
                  <c:v>55.438000000000002</c:v>
                </c:pt>
                <c:pt idx="1977">
                  <c:v>58.544000000000004</c:v>
                </c:pt>
                <c:pt idx="1978">
                  <c:v>61.33</c:v>
                </c:pt>
                <c:pt idx="1979">
                  <c:v>63.291000000000011</c:v>
                </c:pt>
                <c:pt idx="1980">
                  <c:v>65.241000000000014</c:v>
                </c:pt>
                <c:pt idx="1981">
                  <c:v>66.83</c:v>
                </c:pt>
                <c:pt idx="1982">
                  <c:v>68.42</c:v>
                </c:pt>
                <c:pt idx="1983">
                  <c:v>69.718000000000004</c:v>
                </c:pt>
                <c:pt idx="1984">
                  <c:v>70.968000000000004</c:v>
                </c:pt>
                <c:pt idx="1985">
                  <c:v>71.956000000000003</c:v>
                </c:pt>
                <c:pt idx="1986">
                  <c:v>72.569999999999993</c:v>
                </c:pt>
                <c:pt idx="1987">
                  <c:v>73.440000000000012</c:v>
                </c:pt>
                <c:pt idx="1988">
                  <c:v>74.066999999999993</c:v>
                </c:pt>
                <c:pt idx="1989">
                  <c:v>74.378999999999991</c:v>
                </c:pt>
                <c:pt idx="1990">
                  <c:v>74.528999999999982</c:v>
                </c:pt>
                <c:pt idx="1991">
                  <c:v>74.910000000000011</c:v>
                </c:pt>
                <c:pt idx="1992">
                  <c:v>75.155999999999992</c:v>
                </c:pt>
                <c:pt idx="1993">
                  <c:v>75.381999999999991</c:v>
                </c:pt>
                <c:pt idx="1994">
                  <c:v>75.715000000000003</c:v>
                </c:pt>
                <c:pt idx="1995">
                  <c:v>75.867999999999995</c:v>
                </c:pt>
                <c:pt idx="1996">
                  <c:v>76.10299999999998</c:v>
                </c:pt>
                <c:pt idx="1997">
                  <c:v>76.156999999999982</c:v>
                </c:pt>
                <c:pt idx="1998">
                  <c:v>76.176999999999992</c:v>
                </c:pt>
                <c:pt idx="1999">
                  <c:v>76.350999999999999</c:v>
                </c:pt>
                <c:pt idx="2000">
                  <c:v>76.53</c:v>
                </c:pt>
                <c:pt idx="2001">
                  <c:v>76.415000000000006</c:v>
                </c:pt>
                <c:pt idx="2002">
                  <c:v>76.292000000000002</c:v>
                </c:pt>
                <c:pt idx="2003">
                  <c:v>76.332999999999998</c:v>
                </c:pt>
                <c:pt idx="2004">
                  <c:v>76.061000000000007</c:v>
                </c:pt>
                <c:pt idx="2005">
                  <c:v>76.066000000000003</c:v>
                </c:pt>
                <c:pt idx="2006">
                  <c:v>76.095000000000013</c:v>
                </c:pt>
                <c:pt idx="2007">
                  <c:v>75.885999999999981</c:v>
                </c:pt>
                <c:pt idx="2008">
                  <c:v>75.462000000000003</c:v>
                </c:pt>
                <c:pt idx="2009">
                  <c:v>75.215999999999994</c:v>
                </c:pt>
                <c:pt idx="2010">
                  <c:v>74.878999999999991</c:v>
                </c:pt>
                <c:pt idx="2011">
                  <c:v>74.918999999999997</c:v>
                </c:pt>
                <c:pt idx="2012">
                  <c:v>75.542000000000002</c:v>
                </c:pt>
                <c:pt idx="2013">
                  <c:v>76.964000000000013</c:v>
                </c:pt>
                <c:pt idx="2014">
                  <c:v>79.835999999999999</c:v>
                </c:pt>
                <c:pt idx="2015">
                  <c:v>82.210000000000008</c:v>
                </c:pt>
                <c:pt idx="2016">
                  <c:v>82.570999999999998</c:v>
                </c:pt>
                <c:pt idx="2017">
                  <c:v>82.638999999999982</c:v>
                </c:pt>
                <c:pt idx="2018">
                  <c:v>80.043999999999997</c:v>
                </c:pt>
                <c:pt idx="2019">
                  <c:v>77.406999999999996</c:v>
                </c:pt>
                <c:pt idx="2020">
                  <c:v>75.268000000000001</c:v>
                </c:pt>
                <c:pt idx="2021">
                  <c:v>73.073999999999998</c:v>
                </c:pt>
                <c:pt idx="2022">
                  <c:v>72.346000000000004</c:v>
                </c:pt>
                <c:pt idx="2023">
                  <c:v>70.138999999999982</c:v>
                </c:pt>
                <c:pt idx="2024">
                  <c:v>66.894000000000005</c:v>
                </c:pt>
                <c:pt idx="2025">
                  <c:v>63.656000000000006</c:v>
                </c:pt>
                <c:pt idx="2026">
                  <c:v>59.685000000000002</c:v>
                </c:pt>
                <c:pt idx="2027">
                  <c:v>55.641000000000005</c:v>
                </c:pt>
                <c:pt idx="2028">
                  <c:v>50.468000000000011</c:v>
                </c:pt>
                <c:pt idx="2029">
                  <c:v>44.471000000000004</c:v>
                </c:pt>
                <c:pt idx="2030">
                  <c:v>37.183</c:v>
                </c:pt>
                <c:pt idx="2031">
                  <c:v>28.686</c:v>
                </c:pt>
                <c:pt idx="2032">
                  <c:v>20.925999999999991</c:v>
                </c:pt>
                <c:pt idx="2033">
                  <c:v>13.181000000000001</c:v>
                </c:pt>
                <c:pt idx="2034">
                  <c:v>7.0510999999999999</c:v>
                </c:pt>
                <c:pt idx="2035">
                  <c:v>2.8119999999999994</c:v>
                </c:pt>
                <c:pt idx="2036">
                  <c:v>0.73082000000000014</c:v>
                </c:pt>
                <c:pt idx="2037">
                  <c:v>0.11758</c:v>
                </c:pt>
                <c:pt idx="2038">
                  <c:v>1.5370000000000002E-2</c:v>
                </c:pt>
                <c:pt idx="2039">
                  <c:v>2.1800000000000005E-3</c:v>
                </c:pt>
                <c:pt idx="2040">
                  <c:v>1.0000000000000003E-5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1.0000000000000003E-5</c:v>
                </c:pt>
                <c:pt idx="2047">
                  <c:v>0</c:v>
                </c:pt>
                <c:pt idx="2048">
                  <c:v>0</c:v>
                </c:pt>
                <c:pt idx="2049">
                  <c:v>1.0000000000000003E-5</c:v>
                </c:pt>
                <c:pt idx="2050">
                  <c:v>1.0000000000000003E-5</c:v>
                </c:pt>
                <c:pt idx="2051">
                  <c:v>0</c:v>
                </c:pt>
                <c:pt idx="2052">
                  <c:v>0</c:v>
                </c:pt>
                <c:pt idx="2053">
                  <c:v>1.0000000000000003E-5</c:v>
                </c:pt>
                <c:pt idx="2054">
                  <c:v>1.0000000000000003E-5</c:v>
                </c:pt>
                <c:pt idx="2055">
                  <c:v>3.0000000000000008E-5</c:v>
                </c:pt>
                <c:pt idx="2056">
                  <c:v>4.000000000000001E-5</c:v>
                </c:pt>
                <c:pt idx="2057">
                  <c:v>6.0000000000000015E-5</c:v>
                </c:pt>
                <c:pt idx="2058">
                  <c:v>8.000000000000002E-5</c:v>
                </c:pt>
                <c:pt idx="2059">
                  <c:v>2.0000000000000005E-5</c:v>
                </c:pt>
                <c:pt idx="2060">
                  <c:v>7.0000000000000007E-5</c:v>
                </c:pt>
                <c:pt idx="2061">
                  <c:v>6.0000000000000015E-5</c:v>
                </c:pt>
                <c:pt idx="2062">
                  <c:v>1.6000000000000004E-4</c:v>
                </c:pt>
                <c:pt idx="2063">
                  <c:v>1.3999999999999999E-4</c:v>
                </c:pt>
                <c:pt idx="2064">
                  <c:v>8.000000000000002E-5</c:v>
                </c:pt>
                <c:pt idx="2065">
                  <c:v>3.0000000000000008E-5</c:v>
                </c:pt>
                <c:pt idx="2066">
                  <c:v>3.0000000000000008E-5</c:v>
                </c:pt>
                <c:pt idx="2067">
                  <c:v>1.0000000000000002E-4</c:v>
                </c:pt>
                <c:pt idx="2068">
                  <c:v>2.3000000000000003E-4</c:v>
                </c:pt>
                <c:pt idx="2069">
                  <c:v>8.000000000000002E-5</c:v>
                </c:pt>
                <c:pt idx="2070">
                  <c:v>4.0000000000000007E-4</c:v>
                </c:pt>
                <c:pt idx="2071">
                  <c:v>3.8000000000000008E-4</c:v>
                </c:pt>
                <c:pt idx="2072">
                  <c:v>1.6000000000000004E-4</c:v>
                </c:pt>
                <c:pt idx="2073">
                  <c:v>1.6000000000000004E-4</c:v>
                </c:pt>
                <c:pt idx="2074">
                  <c:v>6.2000000000000011E-4</c:v>
                </c:pt>
                <c:pt idx="2075">
                  <c:v>2.5000000000000006E-4</c:v>
                </c:pt>
                <c:pt idx="2076">
                  <c:v>4.9000000000000009E-4</c:v>
                </c:pt>
                <c:pt idx="2077">
                  <c:v>2.7000000000000006E-4</c:v>
                </c:pt>
                <c:pt idx="2078">
                  <c:v>3.6000000000000008E-4</c:v>
                </c:pt>
                <c:pt idx="2079">
                  <c:v>5.3000000000000009E-4</c:v>
                </c:pt>
                <c:pt idx="2080">
                  <c:v>4.500000000000001E-4</c:v>
                </c:pt>
                <c:pt idx="2081">
                  <c:v>2.8000000000000003E-4</c:v>
                </c:pt>
                <c:pt idx="2082">
                  <c:v>2.0000000000000005E-5</c:v>
                </c:pt>
                <c:pt idx="2083">
                  <c:v>2.5000000000000006E-4</c:v>
                </c:pt>
                <c:pt idx="2084">
                  <c:v>3.1000000000000005E-4</c:v>
                </c:pt>
                <c:pt idx="2085">
                  <c:v>2.0000000000000005E-5</c:v>
                </c:pt>
                <c:pt idx="2086">
                  <c:v>2.1000000000000006E-4</c:v>
                </c:pt>
                <c:pt idx="2087">
                  <c:v>3.2000000000000013E-4</c:v>
                </c:pt>
                <c:pt idx="2088">
                  <c:v>2.6000000000000003E-4</c:v>
                </c:pt>
                <c:pt idx="2089">
                  <c:v>-4.000000000000001E-5</c:v>
                </c:pt>
                <c:pt idx="2090">
                  <c:v>2.9000000000000006E-4</c:v>
                </c:pt>
                <c:pt idx="2091">
                  <c:v>1.8000000000000004E-4</c:v>
                </c:pt>
                <c:pt idx="2092">
                  <c:v>3.3000000000000005E-4</c:v>
                </c:pt>
                <c:pt idx="2093">
                  <c:v>3.0000000000000008E-5</c:v>
                </c:pt>
                <c:pt idx="2094">
                  <c:v>4.8000000000000007E-4</c:v>
                </c:pt>
                <c:pt idx="2095">
                  <c:v>2.6000000000000003E-4</c:v>
                </c:pt>
                <c:pt idx="2096">
                  <c:v>3.7000000000000005E-4</c:v>
                </c:pt>
                <c:pt idx="2097">
                  <c:v>4.6000000000000007E-4</c:v>
                </c:pt>
                <c:pt idx="2098">
                  <c:v>1.2999999999999999E-4</c:v>
                </c:pt>
                <c:pt idx="2099">
                  <c:v>3.1000000000000005E-4</c:v>
                </c:pt>
                <c:pt idx="2100">
                  <c:v>2.0000000000000004E-4</c:v>
                </c:pt>
                <c:pt idx="2101">
                  <c:v>1.9000000000000006E-4</c:v>
                </c:pt>
                <c:pt idx="2102">
                  <c:v>1.6000000000000004E-4</c:v>
                </c:pt>
                <c:pt idx="2103">
                  <c:v>3.5000000000000005E-4</c:v>
                </c:pt>
                <c:pt idx="2104">
                  <c:v>6.600000000000001E-4</c:v>
                </c:pt>
                <c:pt idx="2105">
                  <c:v>1.2800000000000003E-3</c:v>
                </c:pt>
                <c:pt idx="2106">
                  <c:v>5.490000000000001E-3</c:v>
                </c:pt>
                <c:pt idx="2107">
                  <c:v>9.080000000000003E-3</c:v>
                </c:pt>
                <c:pt idx="2108">
                  <c:v>6.6330000000000014E-2</c:v>
                </c:pt>
                <c:pt idx="2109">
                  <c:v>0.46843000000000001</c:v>
                </c:pt>
                <c:pt idx="2110">
                  <c:v>2.1541000000000001</c:v>
                </c:pt>
                <c:pt idx="2111">
                  <c:v>6.1240999999999985</c:v>
                </c:pt>
                <c:pt idx="2112">
                  <c:v>12.648999999999999</c:v>
                </c:pt>
                <c:pt idx="2113">
                  <c:v>20.309999999999999</c:v>
                </c:pt>
                <c:pt idx="2114">
                  <c:v>26.655999999999999</c:v>
                </c:pt>
                <c:pt idx="2115">
                  <c:v>31.482999999999997</c:v>
                </c:pt>
                <c:pt idx="2116">
                  <c:v>36.949000000000005</c:v>
                </c:pt>
                <c:pt idx="2117">
                  <c:v>42.754000000000005</c:v>
                </c:pt>
                <c:pt idx="2118">
                  <c:v>47.652000000000001</c:v>
                </c:pt>
                <c:pt idx="2119">
                  <c:v>50.975000000000001</c:v>
                </c:pt>
                <c:pt idx="2120">
                  <c:v>53.82</c:v>
                </c:pt>
                <c:pt idx="2121">
                  <c:v>57.9</c:v>
                </c:pt>
                <c:pt idx="2122">
                  <c:v>60.481999999999999</c:v>
                </c:pt>
                <c:pt idx="2123">
                  <c:v>61.663000000000011</c:v>
                </c:pt>
                <c:pt idx="2124">
                  <c:v>64.203000000000003</c:v>
                </c:pt>
                <c:pt idx="2125">
                  <c:v>65.77</c:v>
                </c:pt>
                <c:pt idx="2126">
                  <c:v>67.251999999999995</c:v>
                </c:pt>
                <c:pt idx="2127">
                  <c:v>69.170999999999992</c:v>
                </c:pt>
                <c:pt idx="2128">
                  <c:v>69.208000000000013</c:v>
                </c:pt>
                <c:pt idx="2129">
                  <c:v>70.967000000000013</c:v>
                </c:pt>
                <c:pt idx="2130">
                  <c:v>71.074999999999989</c:v>
                </c:pt>
                <c:pt idx="2131">
                  <c:v>71.781999999999996</c:v>
                </c:pt>
                <c:pt idx="2132">
                  <c:v>72.625999999999991</c:v>
                </c:pt>
                <c:pt idx="2133">
                  <c:v>73.850999999999999</c:v>
                </c:pt>
                <c:pt idx="2134">
                  <c:v>73.900000000000006</c:v>
                </c:pt>
                <c:pt idx="2135">
                  <c:v>74.891000000000005</c:v>
                </c:pt>
                <c:pt idx="2136">
                  <c:v>76.013000000000005</c:v>
                </c:pt>
                <c:pt idx="2137">
                  <c:v>76.706999999999994</c:v>
                </c:pt>
                <c:pt idx="2138">
                  <c:v>75.233999999999995</c:v>
                </c:pt>
                <c:pt idx="2139">
                  <c:v>75.837999999999994</c:v>
                </c:pt>
                <c:pt idx="2140">
                  <c:v>75.313000000000002</c:v>
                </c:pt>
                <c:pt idx="2141">
                  <c:v>75.007000000000005</c:v>
                </c:pt>
                <c:pt idx="2142">
                  <c:v>75.010999999999996</c:v>
                </c:pt>
                <c:pt idx="2143">
                  <c:v>75.335999999999999</c:v>
                </c:pt>
                <c:pt idx="2144">
                  <c:v>75.980999999999995</c:v>
                </c:pt>
                <c:pt idx="2145">
                  <c:v>75.943000000000012</c:v>
                </c:pt>
                <c:pt idx="2146">
                  <c:v>75.540000000000006</c:v>
                </c:pt>
                <c:pt idx="2147">
                  <c:v>75.235000000000014</c:v>
                </c:pt>
                <c:pt idx="2148">
                  <c:v>75.114999999999995</c:v>
                </c:pt>
                <c:pt idx="2149">
                  <c:v>75.069000000000003</c:v>
                </c:pt>
                <c:pt idx="2150">
                  <c:v>75.027999999999992</c:v>
                </c:pt>
                <c:pt idx="2151">
                  <c:v>74.974999999999994</c:v>
                </c:pt>
                <c:pt idx="2152">
                  <c:v>74.712999999999994</c:v>
                </c:pt>
                <c:pt idx="2153">
                  <c:v>74.369</c:v>
                </c:pt>
                <c:pt idx="2154">
                  <c:v>73.733000000000004</c:v>
                </c:pt>
                <c:pt idx="2155">
                  <c:v>73.507000000000005</c:v>
                </c:pt>
                <c:pt idx="2156">
                  <c:v>74.736999999999995</c:v>
                </c:pt>
                <c:pt idx="2157">
                  <c:v>77.296000000000006</c:v>
                </c:pt>
                <c:pt idx="2158">
                  <c:v>80.194999999999993</c:v>
                </c:pt>
                <c:pt idx="2159">
                  <c:v>81.521999999999991</c:v>
                </c:pt>
                <c:pt idx="2160">
                  <c:v>82.161999999999992</c:v>
                </c:pt>
                <c:pt idx="2161">
                  <c:v>82.427999999999997</c:v>
                </c:pt>
                <c:pt idx="2162">
                  <c:v>78.709000000000003</c:v>
                </c:pt>
                <c:pt idx="2163">
                  <c:v>76.728999999999999</c:v>
                </c:pt>
                <c:pt idx="2164">
                  <c:v>75.010000000000005</c:v>
                </c:pt>
                <c:pt idx="2165">
                  <c:v>73.074999999999989</c:v>
                </c:pt>
                <c:pt idx="2166">
                  <c:v>72.662999999999982</c:v>
                </c:pt>
                <c:pt idx="2167">
                  <c:v>70.85599999999998</c:v>
                </c:pt>
                <c:pt idx="2168">
                  <c:v>67.603999999999999</c:v>
                </c:pt>
                <c:pt idx="2169">
                  <c:v>64.813999999999993</c:v>
                </c:pt>
                <c:pt idx="2170">
                  <c:v>61.131</c:v>
                </c:pt>
                <c:pt idx="2171">
                  <c:v>57.306999999999995</c:v>
                </c:pt>
                <c:pt idx="2172">
                  <c:v>52.136000000000003</c:v>
                </c:pt>
                <c:pt idx="2173">
                  <c:v>46.522000000000006</c:v>
                </c:pt>
                <c:pt idx="2174">
                  <c:v>39.866</c:v>
                </c:pt>
                <c:pt idx="2175">
                  <c:v>32.147000000000006</c:v>
                </c:pt>
                <c:pt idx="2176">
                  <c:v>23.22</c:v>
                </c:pt>
                <c:pt idx="2177">
                  <c:v>15.074</c:v>
                </c:pt>
                <c:pt idx="2178">
                  <c:v>8.4238</c:v>
                </c:pt>
                <c:pt idx="2179">
                  <c:v>3.5163999999999995</c:v>
                </c:pt>
                <c:pt idx="2180">
                  <c:v>0.95104000000000011</c:v>
                </c:pt>
                <c:pt idx="2181">
                  <c:v>0.16109000000000001</c:v>
                </c:pt>
                <c:pt idx="2182">
                  <c:v>2.1280000000000004E-2</c:v>
                </c:pt>
                <c:pt idx="2183">
                  <c:v>1.9500000000000001E-3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1.0000000000000003E-5</c:v>
                </c:pt>
                <c:pt idx="2198">
                  <c:v>2.0000000000000005E-5</c:v>
                </c:pt>
                <c:pt idx="2199">
                  <c:v>0</c:v>
                </c:pt>
                <c:pt idx="2200">
                  <c:v>1.0000000000000003E-5</c:v>
                </c:pt>
                <c:pt idx="2201">
                  <c:v>3.0000000000000008E-5</c:v>
                </c:pt>
                <c:pt idx="2202">
                  <c:v>4.000000000000001E-5</c:v>
                </c:pt>
                <c:pt idx="2203">
                  <c:v>2.0000000000000005E-5</c:v>
                </c:pt>
                <c:pt idx="2204">
                  <c:v>9.0000000000000019E-5</c:v>
                </c:pt>
                <c:pt idx="2205">
                  <c:v>7.0000000000000007E-5</c:v>
                </c:pt>
                <c:pt idx="2206">
                  <c:v>0</c:v>
                </c:pt>
                <c:pt idx="2207">
                  <c:v>1.9000000000000006E-4</c:v>
                </c:pt>
                <c:pt idx="2208">
                  <c:v>9.0000000000000019E-5</c:v>
                </c:pt>
                <c:pt idx="2209">
                  <c:v>1.2999999999999999E-4</c:v>
                </c:pt>
                <c:pt idx="2210">
                  <c:v>3.3000000000000005E-4</c:v>
                </c:pt>
                <c:pt idx="2211">
                  <c:v>3.1000000000000005E-4</c:v>
                </c:pt>
                <c:pt idx="2212">
                  <c:v>3.3000000000000005E-4</c:v>
                </c:pt>
                <c:pt idx="2213">
                  <c:v>4.300000000000001E-4</c:v>
                </c:pt>
                <c:pt idx="2214">
                  <c:v>4.6000000000000007E-4</c:v>
                </c:pt>
                <c:pt idx="2215">
                  <c:v>3.7000000000000005E-4</c:v>
                </c:pt>
                <c:pt idx="2216">
                  <c:v>3.1000000000000005E-4</c:v>
                </c:pt>
                <c:pt idx="2217">
                  <c:v>3.3000000000000005E-4</c:v>
                </c:pt>
                <c:pt idx="2218">
                  <c:v>4.0000000000000007E-4</c:v>
                </c:pt>
                <c:pt idx="2219">
                  <c:v>5.8000000000000011E-4</c:v>
                </c:pt>
                <c:pt idx="2220">
                  <c:v>3.0000000000000003E-4</c:v>
                </c:pt>
                <c:pt idx="2221">
                  <c:v>2.7000000000000006E-4</c:v>
                </c:pt>
                <c:pt idx="2222">
                  <c:v>5.0000000000000012E-4</c:v>
                </c:pt>
                <c:pt idx="2223">
                  <c:v>2.9000000000000006E-4</c:v>
                </c:pt>
                <c:pt idx="2224">
                  <c:v>1.1000000000000003E-4</c:v>
                </c:pt>
                <c:pt idx="2225">
                  <c:v>6.7000000000000013E-4</c:v>
                </c:pt>
                <c:pt idx="2226">
                  <c:v>3.0000000000000003E-4</c:v>
                </c:pt>
                <c:pt idx="2227">
                  <c:v>5.5000000000000014E-4</c:v>
                </c:pt>
                <c:pt idx="2228">
                  <c:v>3.0000000000000003E-4</c:v>
                </c:pt>
                <c:pt idx="2229">
                  <c:v>4.0000000000000007E-4</c:v>
                </c:pt>
                <c:pt idx="2230">
                  <c:v>-1.7000000000000004E-4</c:v>
                </c:pt>
                <c:pt idx="2231">
                  <c:v>1.0000000000000003E-5</c:v>
                </c:pt>
                <c:pt idx="2232">
                  <c:v>2.1000000000000006E-4</c:v>
                </c:pt>
                <c:pt idx="2233">
                  <c:v>7.0000000000000007E-5</c:v>
                </c:pt>
                <c:pt idx="2234">
                  <c:v>3.0000000000000008E-5</c:v>
                </c:pt>
                <c:pt idx="2235">
                  <c:v>0</c:v>
                </c:pt>
                <c:pt idx="2236">
                  <c:v>2.8000000000000003E-4</c:v>
                </c:pt>
                <c:pt idx="2237">
                  <c:v>3.6000000000000008E-4</c:v>
                </c:pt>
                <c:pt idx="2238">
                  <c:v>6.0000000000000016E-4</c:v>
                </c:pt>
                <c:pt idx="2239">
                  <c:v>3.8000000000000008E-4</c:v>
                </c:pt>
                <c:pt idx="2240">
                  <c:v>5.3000000000000009E-4</c:v>
                </c:pt>
                <c:pt idx="2241">
                  <c:v>6.2000000000000011E-4</c:v>
                </c:pt>
                <c:pt idx="2242">
                  <c:v>1.0499999999999997E-3</c:v>
                </c:pt>
                <c:pt idx="2243">
                  <c:v>8.600000000000003E-4</c:v>
                </c:pt>
                <c:pt idx="2244">
                  <c:v>8.5000000000000039E-4</c:v>
                </c:pt>
                <c:pt idx="2245">
                  <c:v>2.0900000000000003E-3</c:v>
                </c:pt>
                <c:pt idx="2246">
                  <c:v>2.1400000000000004E-3</c:v>
                </c:pt>
                <c:pt idx="2247">
                  <c:v>2.0799999999999998E-3</c:v>
                </c:pt>
                <c:pt idx="2248">
                  <c:v>2.0300000000000001E-3</c:v>
                </c:pt>
                <c:pt idx="2249">
                  <c:v>2.6600000000000005E-3</c:v>
                </c:pt>
                <c:pt idx="2250">
                  <c:v>5.3500000000000006E-3</c:v>
                </c:pt>
                <c:pt idx="2251">
                  <c:v>6.6700000000000006E-3</c:v>
                </c:pt>
                <c:pt idx="2252">
                  <c:v>2.5820000000000003E-2</c:v>
                </c:pt>
                <c:pt idx="2253">
                  <c:v>0.16846000000000003</c:v>
                </c:pt>
                <c:pt idx="2254">
                  <c:v>0.62318000000000007</c:v>
                </c:pt>
                <c:pt idx="2255">
                  <c:v>1.9359</c:v>
                </c:pt>
                <c:pt idx="2256">
                  <c:v>3.9193999999999996</c:v>
                </c:pt>
                <c:pt idx="2257">
                  <c:v>4.3792000000000009</c:v>
                </c:pt>
                <c:pt idx="2258">
                  <c:v>10.667</c:v>
                </c:pt>
                <c:pt idx="2259">
                  <c:v>13.132</c:v>
                </c:pt>
                <c:pt idx="2260">
                  <c:v>23.122</c:v>
                </c:pt>
                <c:pt idx="2261">
                  <c:v>30.103000000000005</c:v>
                </c:pt>
                <c:pt idx="2262">
                  <c:v>32.382999999999996</c:v>
                </c:pt>
                <c:pt idx="2263">
                  <c:v>46.645000000000003</c:v>
                </c:pt>
                <c:pt idx="2264">
                  <c:v>56.346999999999994</c:v>
                </c:pt>
                <c:pt idx="2265">
                  <c:v>58.178000000000004</c:v>
                </c:pt>
                <c:pt idx="2266">
                  <c:v>25.859000000000005</c:v>
                </c:pt>
                <c:pt idx="2267">
                  <c:v>17.175999999999995</c:v>
                </c:pt>
                <c:pt idx="2268">
                  <c:v>40.006</c:v>
                </c:pt>
                <c:pt idx="2269">
                  <c:v>50.93</c:v>
                </c:pt>
                <c:pt idx="2270">
                  <c:v>62.283000000000001</c:v>
                </c:pt>
                <c:pt idx="2271">
                  <c:v>69.554999999999993</c:v>
                </c:pt>
                <c:pt idx="2272">
                  <c:v>38.853999999999999</c:v>
                </c:pt>
                <c:pt idx="2273">
                  <c:v>44.266000000000012</c:v>
                </c:pt>
                <c:pt idx="2274">
                  <c:v>54.962000000000003</c:v>
                </c:pt>
                <c:pt idx="2275">
                  <c:v>68.626999999999981</c:v>
                </c:pt>
                <c:pt idx="2276">
                  <c:v>128.19999999999999</c:v>
                </c:pt>
                <c:pt idx="2277">
                  <c:v>107.24000000000001</c:v>
                </c:pt>
                <c:pt idx="2278">
                  <c:v>99.361000000000004</c:v>
                </c:pt>
                <c:pt idx="2279">
                  <c:v>120.73</c:v>
                </c:pt>
                <c:pt idx="2280">
                  <c:v>101.7</c:v>
                </c:pt>
                <c:pt idx="2281">
                  <c:v>109.1</c:v>
                </c:pt>
                <c:pt idx="2282">
                  <c:v>130.87</c:v>
                </c:pt>
                <c:pt idx="2283">
                  <c:v>98.35599999999998</c:v>
                </c:pt>
                <c:pt idx="2284">
                  <c:v>126.34</c:v>
                </c:pt>
                <c:pt idx="2285">
                  <c:v>114.85</c:v>
                </c:pt>
                <c:pt idx="2286">
                  <c:v>92.792000000000002</c:v>
                </c:pt>
                <c:pt idx="2287">
                  <c:v>97.85499999999999</c:v>
                </c:pt>
                <c:pt idx="2288">
                  <c:v>137.37</c:v>
                </c:pt>
                <c:pt idx="2289">
                  <c:v>91.381999999999991</c:v>
                </c:pt>
                <c:pt idx="2290">
                  <c:v>140.53</c:v>
                </c:pt>
                <c:pt idx="2291">
                  <c:v>124.24000000000001</c:v>
                </c:pt>
                <c:pt idx="2292">
                  <c:v>103.44000000000001</c:v>
                </c:pt>
                <c:pt idx="2293">
                  <c:v>89.278999999999982</c:v>
                </c:pt>
                <c:pt idx="2294">
                  <c:v>39.594000000000001</c:v>
                </c:pt>
                <c:pt idx="2295">
                  <c:v>22.858000000000001</c:v>
                </c:pt>
                <c:pt idx="2296">
                  <c:v>24.413</c:v>
                </c:pt>
                <c:pt idx="2297">
                  <c:v>46.226000000000013</c:v>
                </c:pt>
                <c:pt idx="2298">
                  <c:v>43.454999999999998</c:v>
                </c:pt>
                <c:pt idx="2299">
                  <c:v>39.667000000000002</c:v>
                </c:pt>
                <c:pt idx="2300">
                  <c:v>30.808</c:v>
                </c:pt>
                <c:pt idx="2301">
                  <c:v>29.738</c:v>
                </c:pt>
                <c:pt idx="2302">
                  <c:v>17.306999999999999</c:v>
                </c:pt>
                <c:pt idx="2303">
                  <c:v>21.802</c:v>
                </c:pt>
                <c:pt idx="2304">
                  <c:v>26.219000000000001</c:v>
                </c:pt>
                <c:pt idx="2305">
                  <c:v>17.687999999999999</c:v>
                </c:pt>
                <c:pt idx="2306">
                  <c:v>13.246999999999998</c:v>
                </c:pt>
                <c:pt idx="2307">
                  <c:v>15.205</c:v>
                </c:pt>
                <c:pt idx="2308">
                  <c:v>11.137999999999998</c:v>
                </c:pt>
                <c:pt idx="2309">
                  <c:v>9.1653000000000002</c:v>
                </c:pt>
                <c:pt idx="2310">
                  <c:v>6.8027999999999995</c:v>
                </c:pt>
                <c:pt idx="2311">
                  <c:v>6.3547999999999991</c:v>
                </c:pt>
                <c:pt idx="2312">
                  <c:v>5.8656999999999995</c:v>
                </c:pt>
                <c:pt idx="2313">
                  <c:v>6.1944999999999988</c:v>
                </c:pt>
                <c:pt idx="2314">
                  <c:v>5.8730000000000002</c:v>
                </c:pt>
                <c:pt idx="2315">
                  <c:v>6.3310000000000004</c:v>
                </c:pt>
                <c:pt idx="2316">
                  <c:v>5.6867999999999999</c:v>
                </c:pt>
                <c:pt idx="2317">
                  <c:v>4.9558999999999997</c:v>
                </c:pt>
                <c:pt idx="2318">
                  <c:v>4.6127999999999991</c:v>
                </c:pt>
                <c:pt idx="2319">
                  <c:v>3.6922999999999995</c:v>
                </c:pt>
                <c:pt idx="2320">
                  <c:v>2.5672999999999999</c:v>
                </c:pt>
                <c:pt idx="2321">
                  <c:v>1.5654999999999997</c:v>
                </c:pt>
                <c:pt idx="2322">
                  <c:v>0.80305000000000004</c:v>
                </c:pt>
                <c:pt idx="2323">
                  <c:v>0.32695000000000007</c:v>
                </c:pt>
                <c:pt idx="2324">
                  <c:v>9.8660000000000039E-2</c:v>
                </c:pt>
                <c:pt idx="2325">
                  <c:v>1.9140000000000004E-2</c:v>
                </c:pt>
                <c:pt idx="2326">
                  <c:v>6.6900000000000006E-3</c:v>
                </c:pt>
                <c:pt idx="2327">
                  <c:v>6.6400000000000009E-3</c:v>
                </c:pt>
                <c:pt idx="2328">
                  <c:v>6.4700000000000018E-3</c:v>
                </c:pt>
                <c:pt idx="2329">
                  <c:v>6.6700000000000006E-3</c:v>
                </c:pt>
                <c:pt idx="2330">
                  <c:v>6.5000000000000014E-3</c:v>
                </c:pt>
                <c:pt idx="2331">
                  <c:v>6.2400000000000016E-3</c:v>
                </c:pt>
                <c:pt idx="2332">
                  <c:v>4.9000000000000007E-3</c:v>
                </c:pt>
                <c:pt idx="2333">
                  <c:v>2.7100000000000006E-3</c:v>
                </c:pt>
                <c:pt idx="2334">
                  <c:v>1.0900000000000003E-3</c:v>
                </c:pt>
                <c:pt idx="2335">
                  <c:v>1.3900000000000004E-3</c:v>
                </c:pt>
                <c:pt idx="2336">
                  <c:v>1.5499999999999999E-3</c:v>
                </c:pt>
                <c:pt idx="2337">
                  <c:v>1.9900000000000004E-3</c:v>
                </c:pt>
                <c:pt idx="2338">
                  <c:v>2.33E-3</c:v>
                </c:pt>
                <c:pt idx="2339">
                  <c:v>3.5400000000000006E-3</c:v>
                </c:pt>
                <c:pt idx="2340">
                  <c:v>1.8400000000000005E-3</c:v>
                </c:pt>
                <c:pt idx="2341">
                  <c:v>3.1500000000000005E-3</c:v>
                </c:pt>
                <c:pt idx="2342">
                  <c:v>1.6900000000000005E-3</c:v>
                </c:pt>
                <c:pt idx="2343">
                  <c:v>1.7000000000000001E-3</c:v>
                </c:pt>
                <c:pt idx="2344">
                  <c:v>4.0000000000000007E-4</c:v>
                </c:pt>
                <c:pt idx="2345">
                  <c:v>3.7000000000000005E-4</c:v>
                </c:pt>
                <c:pt idx="2346">
                  <c:v>4.8000000000000007E-4</c:v>
                </c:pt>
                <c:pt idx="2347">
                  <c:v>1.1800000000000003E-3</c:v>
                </c:pt>
                <c:pt idx="2348">
                  <c:v>8.2000000000000031E-4</c:v>
                </c:pt>
                <c:pt idx="2349">
                  <c:v>4.9000000000000009E-4</c:v>
                </c:pt>
                <c:pt idx="2350">
                  <c:v>3.0000000000000008E-5</c:v>
                </c:pt>
                <c:pt idx="2351">
                  <c:v>1.0000000000000003E-5</c:v>
                </c:pt>
                <c:pt idx="2352">
                  <c:v>2.7000000000000006E-4</c:v>
                </c:pt>
                <c:pt idx="2353">
                  <c:v>1.1299999999999999E-3</c:v>
                </c:pt>
                <c:pt idx="2354">
                  <c:v>2.0799999999999998E-3</c:v>
                </c:pt>
                <c:pt idx="2355">
                  <c:v>2.5500000000000002E-3</c:v>
                </c:pt>
                <c:pt idx="2356">
                  <c:v>6.5000000000000014E-3</c:v>
                </c:pt>
                <c:pt idx="2357">
                  <c:v>8.600000000000003E-4</c:v>
                </c:pt>
                <c:pt idx="2358">
                  <c:v>4.000000000000001E-5</c:v>
                </c:pt>
                <c:pt idx="2359">
                  <c:v>3.8000000000000008E-4</c:v>
                </c:pt>
                <c:pt idx="2360">
                  <c:v>1.9100000000000005E-3</c:v>
                </c:pt>
                <c:pt idx="2361">
                  <c:v>2.8600000000000006E-3</c:v>
                </c:pt>
                <c:pt idx="2362">
                  <c:v>3.0400000000000006E-3</c:v>
                </c:pt>
                <c:pt idx="2363">
                  <c:v>3.6300000000000004E-3</c:v>
                </c:pt>
                <c:pt idx="2364">
                  <c:v>4.0299999999999997E-3</c:v>
                </c:pt>
                <c:pt idx="2365">
                  <c:v>4.1099999999999999E-3</c:v>
                </c:pt>
                <c:pt idx="2366">
                  <c:v>3.8100000000000005E-3</c:v>
                </c:pt>
                <c:pt idx="2367">
                  <c:v>3.8400000000000005E-3</c:v>
                </c:pt>
                <c:pt idx="2368">
                  <c:v>3.1000000000000003E-3</c:v>
                </c:pt>
                <c:pt idx="2369">
                  <c:v>2.47E-3</c:v>
                </c:pt>
                <c:pt idx="2370">
                  <c:v>2.6100000000000003E-3</c:v>
                </c:pt>
                <c:pt idx="2371">
                  <c:v>2.6500000000000004E-3</c:v>
                </c:pt>
                <c:pt idx="2372">
                  <c:v>2.0799999999999998E-3</c:v>
                </c:pt>
                <c:pt idx="2373">
                  <c:v>1.7500000000000003E-3</c:v>
                </c:pt>
                <c:pt idx="2374">
                  <c:v>1.5700000000000004E-3</c:v>
                </c:pt>
                <c:pt idx="2375">
                  <c:v>1.1000000000000003E-3</c:v>
                </c:pt>
                <c:pt idx="2376">
                  <c:v>5.2000000000000006E-4</c:v>
                </c:pt>
                <c:pt idx="2377">
                  <c:v>3.9000000000000005E-4</c:v>
                </c:pt>
                <c:pt idx="2378">
                  <c:v>1.6000000000000004E-4</c:v>
                </c:pt>
                <c:pt idx="2379">
                  <c:v>6.0000000000000015E-5</c:v>
                </c:pt>
                <c:pt idx="2380">
                  <c:v>8.000000000000002E-5</c:v>
                </c:pt>
                <c:pt idx="2381">
                  <c:v>7.0000000000000007E-5</c:v>
                </c:pt>
                <c:pt idx="2382">
                  <c:v>0</c:v>
                </c:pt>
                <c:pt idx="2383">
                  <c:v>2.0000000000000005E-5</c:v>
                </c:pt>
                <c:pt idx="2384">
                  <c:v>2.6000000000000003E-4</c:v>
                </c:pt>
                <c:pt idx="2385">
                  <c:v>1.9000000000000006E-4</c:v>
                </c:pt>
                <c:pt idx="2386">
                  <c:v>3.3000000000000005E-4</c:v>
                </c:pt>
                <c:pt idx="2387">
                  <c:v>5.2000000000000006E-4</c:v>
                </c:pt>
                <c:pt idx="2388">
                  <c:v>1.1400000000000004E-3</c:v>
                </c:pt>
                <c:pt idx="2389">
                  <c:v>9.7000000000000016E-4</c:v>
                </c:pt>
                <c:pt idx="2390">
                  <c:v>1.2800000000000003E-3</c:v>
                </c:pt>
                <c:pt idx="2391">
                  <c:v>1.7200000000000002E-3</c:v>
                </c:pt>
                <c:pt idx="2392">
                  <c:v>1.2500000000000002E-3</c:v>
                </c:pt>
                <c:pt idx="2393">
                  <c:v>4.9000000000000009E-4</c:v>
                </c:pt>
                <c:pt idx="2394">
                  <c:v>1.6700000000000005E-3</c:v>
                </c:pt>
                <c:pt idx="2395">
                  <c:v>7.2000000000000007E-3</c:v>
                </c:pt>
                <c:pt idx="2396">
                  <c:v>4.8489999999999998E-2</c:v>
                </c:pt>
                <c:pt idx="2397">
                  <c:v>0.22796000000000002</c:v>
                </c:pt>
                <c:pt idx="2398">
                  <c:v>0.79864000000000013</c:v>
                </c:pt>
                <c:pt idx="2399">
                  <c:v>1.9011</c:v>
                </c:pt>
                <c:pt idx="2400">
                  <c:v>3.3779999999999997</c:v>
                </c:pt>
                <c:pt idx="2401">
                  <c:v>6.0333000000000006</c:v>
                </c:pt>
                <c:pt idx="2402">
                  <c:v>9.1400999999999986</c:v>
                </c:pt>
                <c:pt idx="2403">
                  <c:v>11.946</c:v>
                </c:pt>
                <c:pt idx="2404">
                  <c:v>15.088000000000001</c:v>
                </c:pt>
                <c:pt idx="2405">
                  <c:v>19.623999999999999</c:v>
                </c:pt>
                <c:pt idx="2406">
                  <c:v>31.363</c:v>
                </c:pt>
                <c:pt idx="2407">
                  <c:v>41.483000000000004</c:v>
                </c:pt>
                <c:pt idx="2408">
                  <c:v>49.381999999999998</c:v>
                </c:pt>
                <c:pt idx="2409">
                  <c:v>56.080999999999996</c:v>
                </c:pt>
                <c:pt idx="2410">
                  <c:v>64.683999999999983</c:v>
                </c:pt>
                <c:pt idx="2411">
                  <c:v>71.364999999999995</c:v>
                </c:pt>
                <c:pt idx="2412">
                  <c:v>79.552999999999983</c:v>
                </c:pt>
                <c:pt idx="2413">
                  <c:v>90.903000000000006</c:v>
                </c:pt>
                <c:pt idx="2414">
                  <c:v>101.79</c:v>
                </c:pt>
                <c:pt idx="2415">
                  <c:v>104.64</c:v>
                </c:pt>
                <c:pt idx="2416">
                  <c:v>111.2</c:v>
                </c:pt>
                <c:pt idx="2417">
                  <c:v>110.38</c:v>
                </c:pt>
                <c:pt idx="2418">
                  <c:v>110.25</c:v>
                </c:pt>
                <c:pt idx="2419">
                  <c:v>122.47</c:v>
                </c:pt>
                <c:pt idx="2420">
                  <c:v>131.37</c:v>
                </c:pt>
                <c:pt idx="2421">
                  <c:v>133.63</c:v>
                </c:pt>
                <c:pt idx="2422">
                  <c:v>144.33000000000001</c:v>
                </c:pt>
                <c:pt idx="2423">
                  <c:v>153.19</c:v>
                </c:pt>
                <c:pt idx="2424">
                  <c:v>158.18</c:v>
                </c:pt>
                <c:pt idx="2425">
                  <c:v>153.02000000000001</c:v>
                </c:pt>
                <c:pt idx="2426">
                  <c:v>148.41</c:v>
                </c:pt>
                <c:pt idx="2427">
                  <c:v>152.59</c:v>
                </c:pt>
                <c:pt idx="2428">
                  <c:v>171.51</c:v>
                </c:pt>
                <c:pt idx="2429">
                  <c:v>187.14</c:v>
                </c:pt>
                <c:pt idx="2430">
                  <c:v>211.06</c:v>
                </c:pt>
                <c:pt idx="2442">
                  <c:v>208.37</c:v>
                </c:pt>
                <c:pt idx="2443">
                  <c:v>194.38000000000002</c:v>
                </c:pt>
                <c:pt idx="2444">
                  <c:v>187.19</c:v>
                </c:pt>
                <c:pt idx="2445">
                  <c:v>184.96</c:v>
                </c:pt>
                <c:pt idx="2446">
                  <c:v>184.76</c:v>
                </c:pt>
                <c:pt idx="2447">
                  <c:v>180.82000000000002</c:v>
                </c:pt>
                <c:pt idx="2448">
                  <c:v>178.67</c:v>
                </c:pt>
                <c:pt idx="2449">
                  <c:v>168.39000000000001</c:v>
                </c:pt>
                <c:pt idx="2450">
                  <c:v>149.13</c:v>
                </c:pt>
                <c:pt idx="2451">
                  <c:v>123.2</c:v>
                </c:pt>
                <c:pt idx="2452">
                  <c:v>102.67999999999999</c:v>
                </c:pt>
                <c:pt idx="2453">
                  <c:v>96.057000000000002</c:v>
                </c:pt>
                <c:pt idx="2454">
                  <c:v>100.04</c:v>
                </c:pt>
                <c:pt idx="2455">
                  <c:v>95.034000000000006</c:v>
                </c:pt>
                <c:pt idx="2456">
                  <c:v>79.980999999999995</c:v>
                </c:pt>
                <c:pt idx="2457">
                  <c:v>70.446000000000012</c:v>
                </c:pt>
                <c:pt idx="2458">
                  <c:v>69.64</c:v>
                </c:pt>
                <c:pt idx="2459">
                  <c:v>64.72</c:v>
                </c:pt>
                <c:pt idx="2460">
                  <c:v>51.588000000000001</c:v>
                </c:pt>
                <c:pt idx="2461">
                  <c:v>39.150999999999996</c:v>
                </c:pt>
                <c:pt idx="2462">
                  <c:v>29.933</c:v>
                </c:pt>
                <c:pt idx="2463">
                  <c:v>23.574999999999999</c:v>
                </c:pt>
                <c:pt idx="2464">
                  <c:v>16.760000000000002</c:v>
                </c:pt>
                <c:pt idx="2465">
                  <c:v>10.237999999999998</c:v>
                </c:pt>
                <c:pt idx="2466">
                  <c:v>5.6523999999999992</c:v>
                </c:pt>
                <c:pt idx="2467">
                  <c:v>2.6674000000000002</c:v>
                </c:pt>
                <c:pt idx="2468">
                  <c:v>0.85993000000000008</c:v>
                </c:pt>
                <c:pt idx="2469">
                  <c:v>0.16372</c:v>
                </c:pt>
                <c:pt idx="2470">
                  <c:v>2.155E-2</c:v>
                </c:pt>
                <c:pt idx="2471">
                  <c:v>6.4800000000000014E-3</c:v>
                </c:pt>
                <c:pt idx="2472">
                  <c:v>3.2100000000000006E-3</c:v>
                </c:pt>
                <c:pt idx="2473">
                  <c:v>2.2500000000000003E-3</c:v>
                </c:pt>
                <c:pt idx="2474">
                  <c:v>1.6700000000000005E-3</c:v>
                </c:pt>
                <c:pt idx="2475">
                  <c:v>1.6600000000000005E-3</c:v>
                </c:pt>
                <c:pt idx="2476">
                  <c:v>1.9900000000000004E-3</c:v>
                </c:pt>
                <c:pt idx="2477">
                  <c:v>1.5000000000000002E-3</c:v>
                </c:pt>
                <c:pt idx="2478">
                  <c:v>1.4800000000000002E-3</c:v>
                </c:pt>
                <c:pt idx="2479">
                  <c:v>1.3400000000000003E-3</c:v>
                </c:pt>
                <c:pt idx="2480">
                  <c:v>1.4800000000000002E-3</c:v>
                </c:pt>
                <c:pt idx="2481">
                  <c:v>1.3600000000000003E-3</c:v>
                </c:pt>
                <c:pt idx="2482">
                  <c:v>1.3699999999999999E-3</c:v>
                </c:pt>
                <c:pt idx="2483">
                  <c:v>1.2800000000000003E-3</c:v>
                </c:pt>
                <c:pt idx="2484">
                  <c:v>1.3600000000000003E-3</c:v>
                </c:pt>
                <c:pt idx="2485">
                  <c:v>1.3600000000000003E-3</c:v>
                </c:pt>
                <c:pt idx="2486">
                  <c:v>9.8000000000000019E-4</c:v>
                </c:pt>
                <c:pt idx="2487">
                  <c:v>1.3900000000000004E-3</c:v>
                </c:pt>
                <c:pt idx="2488">
                  <c:v>1.1800000000000003E-3</c:v>
                </c:pt>
                <c:pt idx="2489">
                  <c:v>1.1900000000000003E-3</c:v>
                </c:pt>
                <c:pt idx="2490">
                  <c:v>1.1500000000000004E-3</c:v>
                </c:pt>
                <c:pt idx="2491">
                  <c:v>9.7000000000000016E-4</c:v>
                </c:pt>
                <c:pt idx="2492">
                  <c:v>7.000000000000001E-4</c:v>
                </c:pt>
                <c:pt idx="2493">
                  <c:v>6.600000000000001E-4</c:v>
                </c:pt>
                <c:pt idx="2494">
                  <c:v>7.7000000000000007E-4</c:v>
                </c:pt>
                <c:pt idx="2495">
                  <c:v>8.0000000000000015E-4</c:v>
                </c:pt>
                <c:pt idx="2496">
                  <c:v>8.7000000000000011E-4</c:v>
                </c:pt>
                <c:pt idx="2497">
                  <c:v>4.8000000000000007E-4</c:v>
                </c:pt>
                <c:pt idx="2498">
                  <c:v>4.7000000000000004E-4</c:v>
                </c:pt>
                <c:pt idx="2499">
                  <c:v>6.600000000000001E-4</c:v>
                </c:pt>
                <c:pt idx="2500">
                  <c:v>7.2000000000000026E-4</c:v>
                </c:pt>
                <c:pt idx="2501">
                  <c:v>8.1000000000000028E-4</c:v>
                </c:pt>
                <c:pt idx="2502">
                  <c:v>1.0499999999999997E-3</c:v>
                </c:pt>
                <c:pt idx="2503">
                  <c:v>7.7000000000000007E-4</c:v>
                </c:pt>
                <c:pt idx="2504">
                  <c:v>8.2000000000000031E-4</c:v>
                </c:pt>
                <c:pt idx="2505">
                  <c:v>6.8000000000000027E-4</c:v>
                </c:pt>
                <c:pt idx="2506">
                  <c:v>2.7000000000000006E-4</c:v>
                </c:pt>
                <c:pt idx="2507">
                  <c:v>7.6000000000000015E-4</c:v>
                </c:pt>
                <c:pt idx="2508">
                  <c:v>5.1000000000000004E-4</c:v>
                </c:pt>
                <c:pt idx="2509">
                  <c:v>4.500000000000001E-4</c:v>
                </c:pt>
                <c:pt idx="2510">
                  <c:v>7.7000000000000007E-4</c:v>
                </c:pt>
                <c:pt idx="2511">
                  <c:v>5.6000000000000006E-4</c:v>
                </c:pt>
                <c:pt idx="2512">
                  <c:v>3.1000000000000005E-4</c:v>
                </c:pt>
                <c:pt idx="2513">
                  <c:v>1.9000000000000006E-4</c:v>
                </c:pt>
                <c:pt idx="2514">
                  <c:v>5.2000000000000006E-4</c:v>
                </c:pt>
                <c:pt idx="2515">
                  <c:v>8.0000000000000015E-4</c:v>
                </c:pt>
                <c:pt idx="2516">
                  <c:v>5.8000000000000011E-4</c:v>
                </c:pt>
                <c:pt idx="2517">
                  <c:v>6.0000000000000016E-4</c:v>
                </c:pt>
                <c:pt idx="2518">
                  <c:v>1.6000000000000004E-4</c:v>
                </c:pt>
                <c:pt idx="2519">
                  <c:v>5.5000000000000014E-4</c:v>
                </c:pt>
                <c:pt idx="2520">
                  <c:v>5.3000000000000009E-4</c:v>
                </c:pt>
                <c:pt idx="2521">
                  <c:v>5.7000000000000009E-4</c:v>
                </c:pt>
                <c:pt idx="2522">
                  <c:v>4.8000000000000007E-4</c:v>
                </c:pt>
                <c:pt idx="2523">
                  <c:v>3.5000000000000005E-4</c:v>
                </c:pt>
                <c:pt idx="2524">
                  <c:v>2.0000000000000004E-4</c:v>
                </c:pt>
                <c:pt idx="2525">
                  <c:v>4.0000000000000007E-4</c:v>
                </c:pt>
                <c:pt idx="2526">
                  <c:v>2.3000000000000003E-4</c:v>
                </c:pt>
                <c:pt idx="2527">
                  <c:v>1.7000000000000004E-4</c:v>
                </c:pt>
                <c:pt idx="2528">
                  <c:v>1.3999999999999999E-4</c:v>
                </c:pt>
                <c:pt idx="2529">
                  <c:v>2.5000000000000006E-4</c:v>
                </c:pt>
                <c:pt idx="2530">
                  <c:v>1.2999999999999999E-4</c:v>
                </c:pt>
                <c:pt idx="2531">
                  <c:v>9.0000000000000019E-5</c:v>
                </c:pt>
                <c:pt idx="2532">
                  <c:v>3.0000000000000008E-5</c:v>
                </c:pt>
                <c:pt idx="2533">
                  <c:v>1.0000000000000003E-5</c:v>
                </c:pt>
                <c:pt idx="2534">
                  <c:v>1.1000000000000003E-4</c:v>
                </c:pt>
                <c:pt idx="2535">
                  <c:v>1.0000000000000002E-4</c:v>
                </c:pt>
                <c:pt idx="2536">
                  <c:v>2.7000000000000006E-4</c:v>
                </c:pt>
                <c:pt idx="2537">
                  <c:v>4.6000000000000007E-4</c:v>
                </c:pt>
                <c:pt idx="2538">
                  <c:v>5.3699999999999998E-3</c:v>
                </c:pt>
                <c:pt idx="2539">
                  <c:v>2.5059999999999999E-2</c:v>
                </c:pt>
                <c:pt idx="2540">
                  <c:v>0.19685</c:v>
                </c:pt>
                <c:pt idx="2541">
                  <c:v>1.1416999999999997</c:v>
                </c:pt>
                <c:pt idx="2542">
                  <c:v>4.0090000000000003</c:v>
                </c:pt>
                <c:pt idx="2543">
                  <c:v>9.2745000000000015</c:v>
                </c:pt>
                <c:pt idx="2544">
                  <c:v>16.373999999999999</c:v>
                </c:pt>
                <c:pt idx="2545">
                  <c:v>24.356999999999999</c:v>
                </c:pt>
                <c:pt idx="2546">
                  <c:v>32.810999999999993</c:v>
                </c:pt>
                <c:pt idx="2547">
                  <c:v>41.018000000000001</c:v>
                </c:pt>
                <c:pt idx="2548">
                  <c:v>48.933</c:v>
                </c:pt>
                <c:pt idx="2549">
                  <c:v>56.289000000000001</c:v>
                </c:pt>
                <c:pt idx="2550">
                  <c:v>63.379999999999995</c:v>
                </c:pt>
                <c:pt idx="2551">
                  <c:v>69.592000000000013</c:v>
                </c:pt>
                <c:pt idx="2552">
                  <c:v>75.283000000000001</c:v>
                </c:pt>
                <c:pt idx="2553">
                  <c:v>80.915000000000006</c:v>
                </c:pt>
                <c:pt idx="2554">
                  <c:v>86.138999999999982</c:v>
                </c:pt>
                <c:pt idx="2555">
                  <c:v>90.921000000000006</c:v>
                </c:pt>
                <c:pt idx="2556">
                  <c:v>95.638999999999982</c:v>
                </c:pt>
                <c:pt idx="2557">
                  <c:v>99.488</c:v>
                </c:pt>
                <c:pt idx="2558">
                  <c:v>103.01</c:v>
                </c:pt>
                <c:pt idx="2559">
                  <c:v>106.24000000000001</c:v>
                </c:pt>
                <c:pt idx="2560">
                  <c:v>109.32</c:v>
                </c:pt>
                <c:pt idx="2561">
                  <c:v>112.26</c:v>
                </c:pt>
                <c:pt idx="2562">
                  <c:v>114.89</c:v>
                </c:pt>
                <c:pt idx="2563">
                  <c:v>117.63</c:v>
                </c:pt>
                <c:pt idx="2564">
                  <c:v>119.8</c:v>
                </c:pt>
                <c:pt idx="2565">
                  <c:v>121.74000000000001</c:v>
                </c:pt>
                <c:pt idx="2566">
                  <c:v>123.61</c:v>
                </c:pt>
                <c:pt idx="2567">
                  <c:v>125.36</c:v>
                </c:pt>
                <c:pt idx="2568">
                  <c:v>127.07</c:v>
                </c:pt>
                <c:pt idx="2569">
                  <c:v>131.47</c:v>
                </c:pt>
                <c:pt idx="2570">
                  <c:v>136.05000000000001</c:v>
                </c:pt>
                <c:pt idx="2571">
                  <c:v>132.07</c:v>
                </c:pt>
                <c:pt idx="2572">
                  <c:v>130.84</c:v>
                </c:pt>
                <c:pt idx="2573">
                  <c:v>131.08000000000001</c:v>
                </c:pt>
                <c:pt idx="2574">
                  <c:v>131.89000000000001</c:v>
                </c:pt>
                <c:pt idx="2575">
                  <c:v>135</c:v>
                </c:pt>
                <c:pt idx="2576">
                  <c:v>147.36000000000001</c:v>
                </c:pt>
                <c:pt idx="2577">
                  <c:v>151.59</c:v>
                </c:pt>
                <c:pt idx="2578">
                  <c:v>154.02000000000001</c:v>
                </c:pt>
                <c:pt idx="2579">
                  <c:v>163.02000000000001</c:v>
                </c:pt>
                <c:pt idx="2580">
                  <c:v>148.86000000000001</c:v>
                </c:pt>
                <c:pt idx="2581">
                  <c:v>165.92000000000002</c:v>
                </c:pt>
                <c:pt idx="2582">
                  <c:v>183.16</c:v>
                </c:pt>
                <c:pt idx="2583">
                  <c:v>184.92000000000002</c:v>
                </c:pt>
                <c:pt idx="2584">
                  <c:v>155.94999999999999</c:v>
                </c:pt>
                <c:pt idx="2585">
                  <c:v>149.05000000000001</c:v>
                </c:pt>
                <c:pt idx="2586">
                  <c:v>137.91999999999999</c:v>
                </c:pt>
                <c:pt idx="2587">
                  <c:v>160.49</c:v>
                </c:pt>
                <c:pt idx="2588">
                  <c:v>192.7</c:v>
                </c:pt>
                <c:pt idx="2589">
                  <c:v>160.02000000000001</c:v>
                </c:pt>
                <c:pt idx="2590">
                  <c:v>149.26</c:v>
                </c:pt>
                <c:pt idx="2591">
                  <c:v>156.18</c:v>
                </c:pt>
                <c:pt idx="2592">
                  <c:v>151.86000000000001</c:v>
                </c:pt>
                <c:pt idx="2593">
                  <c:v>147.58000000000001</c:v>
                </c:pt>
                <c:pt idx="2594">
                  <c:v>149.76999999999998</c:v>
                </c:pt>
                <c:pt idx="2595">
                  <c:v>148.19</c:v>
                </c:pt>
                <c:pt idx="2596">
                  <c:v>143.9</c:v>
                </c:pt>
                <c:pt idx="2597">
                  <c:v>108.6</c:v>
                </c:pt>
                <c:pt idx="2598">
                  <c:v>94.251000000000005</c:v>
                </c:pt>
                <c:pt idx="2599">
                  <c:v>53.967000000000006</c:v>
                </c:pt>
                <c:pt idx="2600">
                  <c:v>33.883999999999993</c:v>
                </c:pt>
                <c:pt idx="2601">
                  <c:v>25.53</c:v>
                </c:pt>
                <c:pt idx="2602">
                  <c:v>18.14</c:v>
                </c:pt>
                <c:pt idx="2603">
                  <c:v>14.17</c:v>
                </c:pt>
                <c:pt idx="2604">
                  <c:v>11.49</c:v>
                </c:pt>
                <c:pt idx="2605">
                  <c:v>9.1715</c:v>
                </c:pt>
                <c:pt idx="2606">
                  <c:v>8.9407000000000014</c:v>
                </c:pt>
                <c:pt idx="2607">
                  <c:v>6.025199999999999</c:v>
                </c:pt>
                <c:pt idx="2608">
                  <c:v>6.1251999999999995</c:v>
                </c:pt>
                <c:pt idx="2609">
                  <c:v>5.4650999999999996</c:v>
                </c:pt>
                <c:pt idx="2610">
                  <c:v>3.4622999999999995</c:v>
                </c:pt>
                <c:pt idx="2611">
                  <c:v>1.1477999999999997</c:v>
                </c:pt>
                <c:pt idx="2612">
                  <c:v>0.35814000000000001</c:v>
                </c:pt>
                <c:pt idx="2613">
                  <c:v>9.8150000000000029E-2</c:v>
                </c:pt>
                <c:pt idx="2614">
                  <c:v>1.6100000000000003E-2</c:v>
                </c:pt>
                <c:pt idx="2615">
                  <c:v>6.5200000000000006E-3</c:v>
                </c:pt>
                <c:pt idx="2616">
                  <c:v>4.8900000000000002E-3</c:v>
                </c:pt>
                <c:pt idx="2617">
                  <c:v>3.9300000000000012E-3</c:v>
                </c:pt>
                <c:pt idx="2618">
                  <c:v>3.6900000000000006E-3</c:v>
                </c:pt>
                <c:pt idx="2619">
                  <c:v>3.5800000000000003E-3</c:v>
                </c:pt>
                <c:pt idx="2620">
                  <c:v>3.5200000000000006E-3</c:v>
                </c:pt>
                <c:pt idx="2621">
                  <c:v>3.5200000000000006E-3</c:v>
                </c:pt>
                <c:pt idx="2622">
                  <c:v>3.0200000000000005E-3</c:v>
                </c:pt>
                <c:pt idx="2623">
                  <c:v>2.7600000000000003E-3</c:v>
                </c:pt>
                <c:pt idx="2624">
                  <c:v>2.1100000000000003E-3</c:v>
                </c:pt>
                <c:pt idx="2625">
                  <c:v>6.9000000000000008E-4</c:v>
                </c:pt>
                <c:pt idx="2626">
                  <c:v>7.9000000000000023E-4</c:v>
                </c:pt>
                <c:pt idx="2627">
                  <c:v>1.8000000000000004E-3</c:v>
                </c:pt>
                <c:pt idx="2628">
                  <c:v>1.4100000000000002E-3</c:v>
                </c:pt>
                <c:pt idx="2629">
                  <c:v>1.0000000000000002E-3</c:v>
                </c:pt>
                <c:pt idx="2630">
                  <c:v>1.4000000000000002E-3</c:v>
                </c:pt>
                <c:pt idx="2631">
                  <c:v>1.1600000000000004E-3</c:v>
                </c:pt>
                <c:pt idx="2632">
                  <c:v>1.1000000000000003E-3</c:v>
                </c:pt>
                <c:pt idx="2633">
                  <c:v>1.3699999999999999E-3</c:v>
                </c:pt>
                <c:pt idx="2634">
                  <c:v>1.4300000000000003E-3</c:v>
                </c:pt>
                <c:pt idx="2635">
                  <c:v>1.3400000000000003E-3</c:v>
                </c:pt>
                <c:pt idx="2636">
                  <c:v>1.2800000000000003E-3</c:v>
                </c:pt>
                <c:pt idx="2637">
                  <c:v>1.2400000000000002E-3</c:v>
                </c:pt>
                <c:pt idx="2638">
                  <c:v>6.600000000000001E-4</c:v>
                </c:pt>
                <c:pt idx="2639">
                  <c:v>1.0399999999999997E-3</c:v>
                </c:pt>
                <c:pt idx="2640">
                  <c:v>6.7000000000000013E-4</c:v>
                </c:pt>
                <c:pt idx="2641">
                  <c:v>8.0000000000000015E-4</c:v>
                </c:pt>
                <c:pt idx="2642">
                  <c:v>9.8000000000000019E-4</c:v>
                </c:pt>
                <c:pt idx="2643">
                  <c:v>7.2000000000000026E-4</c:v>
                </c:pt>
                <c:pt idx="2644">
                  <c:v>6.9000000000000008E-4</c:v>
                </c:pt>
                <c:pt idx="2645">
                  <c:v>8.5000000000000039E-4</c:v>
                </c:pt>
                <c:pt idx="2646">
                  <c:v>7.800000000000002E-4</c:v>
                </c:pt>
                <c:pt idx="2647">
                  <c:v>5.0000000000000012E-4</c:v>
                </c:pt>
                <c:pt idx="2648">
                  <c:v>5.8000000000000011E-4</c:v>
                </c:pt>
                <c:pt idx="2649">
                  <c:v>5.6000000000000006E-4</c:v>
                </c:pt>
                <c:pt idx="2650">
                  <c:v>5.1000000000000004E-4</c:v>
                </c:pt>
                <c:pt idx="2651">
                  <c:v>6.1000000000000008E-4</c:v>
                </c:pt>
                <c:pt idx="2652">
                  <c:v>5.3000000000000009E-4</c:v>
                </c:pt>
                <c:pt idx="2653">
                  <c:v>2.6000000000000003E-4</c:v>
                </c:pt>
                <c:pt idx="2654">
                  <c:v>2.5000000000000006E-4</c:v>
                </c:pt>
                <c:pt idx="2655">
                  <c:v>4.9000000000000009E-4</c:v>
                </c:pt>
                <c:pt idx="2656">
                  <c:v>3.8000000000000008E-4</c:v>
                </c:pt>
                <c:pt idx="2657">
                  <c:v>3.8000000000000008E-4</c:v>
                </c:pt>
                <c:pt idx="2658">
                  <c:v>2.9000000000000006E-4</c:v>
                </c:pt>
                <c:pt idx="2659">
                  <c:v>2.7000000000000006E-4</c:v>
                </c:pt>
                <c:pt idx="2660">
                  <c:v>2.9000000000000006E-4</c:v>
                </c:pt>
                <c:pt idx="2661">
                  <c:v>2.7000000000000006E-4</c:v>
                </c:pt>
                <c:pt idx="2662">
                  <c:v>1.2999999999999999E-4</c:v>
                </c:pt>
                <c:pt idx="2663">
                  <c:v>1.6000000000000004E-4</c:v>
                </c:pt>
                <c:pt idx="2664">
                  <c:v>2.3000000000000003E-4</c:v>
                </c:pt>
                <c:pt idx="2665">
                  <c:v>1.8000000000000004E-4</c:v>
                </c:pt>
                <c:pt idx="2666">
                  <c:v>1.0000000000000003E-5</c:v>
                </c:pt>
                <c:pt idx="2667">
                  <c:v>4.000000000000001E-5</c:v>
                </c:pt>
                <c:pt idx="2668">
                  <c:v>1.2999999999999999E-4</c:v>
                </c:pt>
                <c:pt idx="2669">
                  <c:v>3.1000000000000005E-4</c:v>
                </c:pt>
                <c:pt idx="2670">
                  <c:v>2.3000000000000003E-4</c:v>
                </c:pt>
                <c:pt idx="2671">
                  <c:v>4.300000000000001E-4</c:v>
                </c:pt>
                <c:pt idx="2672">
                  <c:v>3.5000000000000005E-4</c:v>
                </c:pt>
                <c:pt idx="2673">
                  <c:v>4.1000000000000005E-4</c:v>
                </c:pt>
                <c:pt idx="2674">
                  <c:v>1.8000000000000004E-4</c:v>
                </c:pt>
                <c:pt idx="2675">
                  <c:v>1.2999999999999999E-4</c:v>
                </c:pt>
                <c:pt idx="2676">
                  <c:v>2.2000000000000006E-4</c:v>
                </c:pt>
                <c:pt idx="2677">
                  <c:v>1.1000000000000003E-4</c:v>
                </c:pt>
                <c:pt idx="2678">
                  <c:v>1.0000000000000002E-4</c:v>
                </c:pt>
                <c:pt idx="2679">
                  <c:v>2.2000000000000006E-4</c:v>
                </c:pt>
                <c:pt idx="2680">
                  <c:v>4.1000000000000005E-4</c:v>
                </c:pt>
                <c:pt idx="2681">
                  <c:v>1.8600000000000003E-3</c:v>
                </c:pt>
                <c:pt idx="2682">
                  <c:v>5.9800000000000018E-3</c:v>
                </c:pt>
                <c:pt idx="2683">
                  <c:v>2.8080000000000001E-2</c:v>
                </c:pt>
                <c:pt idx="2684">
                  <c:v>0.21085000000000001</c:v>
                </c:pt>
                <c:pt idx="2685">
                  <c:v>1.0980000000000001</c:v>
                </c:pt>
                <c:pt idx="2686">
                  <c:v>3.4367999999999994</c:v>
                </c:pt>
                <c:pt idx="2687">
                  <c:v>7.3167999999999997</c:v>
                </c:pt>
                <c:pt idx="2688">
                  <c:v>12.266</c:v>
                </c:pt>
                <c:pt idx="2689">
                  <c:v>18.033999999999999</c:v>
                </c:pt>
                <c:pt idx="2690">
                  <c:v>25.928999999999991</c:v>
                </c:pt>
                <c:pt idx="2691">
                  <c:v>34.577000000000005</c:v>
                </c:pt>
                <c:pt idx="2692">
                  <c:v>41.046000000000006</c:v>
                </c:pt>
                <c:pt idx="2693">
                  <c:v>47.220000000000006</c:v>
                </c:pt>
                <c:pt idx="2694">
                  <c:v>56.931000000000004</c:v>
                </c:pt>
                <c:pt idx="2695">
                  <c:v>62.683</c:v>
                </c:pt>
                <c:pt idx="2696">
                  <c:v>69.037999999999997</c:v>
                </c:pt>
                <c:pt idx="2697">
                  <c:v>81.442000000000007</c:v>
                </c:pt>
                <c:pt idx="2698">
                  <c:v>89.376999999999981</c:v>
                </c:pt>
                <c:pt idx="2699">
                  <c:v>98.295000000000002</c:v>
                </c:pt>
                <c:pt idx="2700">
                  <c:v>101.14</c:v>
                </c:pt>
                <c:pt idx="2701">
                  <c:v>102.19</c:v>
                </c:pt>
                <c:pt idx="2702">
                  <c:v>110.16999999999999</c:v>
                </c:pt>
                <c:pt idx="2703">
                  <c:v>120.75</c:v>
                </c:pt>
                <c:pt idx="2704">
                  <c:v>127.36999999999999</c:v>
                </c:pt>
                <c:pt idx="2705">
                  <c:v>139.26999999999998</c:v>
                </c:pt>
                <c:pt idx="2706">
                  <c:v>140.26999999999998</c:v>
                </c:pt>
                <c:pt idx="2707">
                  <c:v>145.66999999999999</c:v>
                </c:pt>
                <c:pt idx="2708">
                  <c:v>147.08000000000001</c:v>
                </c:pt>
                <c:pt idx="2709">
                  <c:v>154.38000000000002</c:v>
                </c:pt>
                <c:pt idx="2710">
                  <c:v>155.36000000000001</c:v>
                </c:pt>
                <c:pt idx="2711">
                  <c:v>156.33000000000001</c:v>
                </c:pt>
                <c:pt idx="2712">
                  <c:v>170.29</c:v>
                </c:pt>
                <c:pt idx="2713">
                  <c:v>178.67</c:v>
                </c:pt>
                <c:pt idx="2714">
                  <c:v>176.91</c:v>
                </c:pt>
                <c:pt idx="2715">
                  <c:v>172.68</c:v>
                </c:pt>
                <c:pt idx="2716">
                  <c:v>168.57</c:v>
                </c:pt>
                <c:pt idx="2717">
                  <c:v>157.83000000000001</c:v>
                </c:pt>
                <c:pt idx="2718">
                  <c:v>147.63</c:v>
                </c:pt>
                <c:pt idx="2719">
                  <c:v>151.13</c:v>
                </c:pt>
                <c:pt idx="2720">
                  <c:v>159.47999999999999</c:v>
                </c:pt>
                <c:pt idx="2721">
                  <c:v>159.04</c:v>
                </c:pt>
                <c:pt idx="2722">
                  <c:v>163.96</c:v>
                </c:pt>
                <c:pt idx="2723">
                  <c:v>167.5</c:v>
                </c:pt>
                <c:pt idx="2724">
                  <c:v>170.94</c:v>
                </c:pt>
                <c:pt idx="2725">
                  <c:v>168.86</c:v>
                </c:pt>
                <c:pt idx="2726">
                  <c:v>166.57</c:v>
                </c:pt>
                <c:pt idx="2727">
                  <c:v>169.85000000000002</c:v>
                </c:pt>
                <c:pt idx="2728">
                  <c:v>172.04</c:v>
                </c:pt>
                <c:pt idx="2729">
                  <c:v>168.29</c:v>
                </c:pt>
                <c:pt idx="2730">
                  <c:v>161.76999999999998</c:v>
                </c:pt>
                <c:pt idx="2731">
                  <c:v>160.81</c:v>
                </c:pt>
                <c:pt idx="2732">
                  <c:v>152.19999999999999</c:v>
                </c:pt>
                <c:pt idx="2733">
                  <c:v>144.08000000000001</c:v>
                </c:pt>
                <c:pt idx="2734">
                  <c:v>126.59</c:v>
                </c:pt>
                <c:pt idx="2735">
                  <c:v>126.96000000000001</c:v>
                </c:pt>
                <c:pt idx="2736">
                  <c:v>138.13999999999999</c:v>
                </c:pt>
                <c:pt idx="2737">
                  <c:v>136.37</c:v>
                </c:pt>
                <c:pt idx="2738">
                  <c:v>127.36</c:v>
                </c:pt>
                <c:pt idx="2739">
                  <c:v>118.66999999999999</c:v>
                </c:pt>
                <c:pt idx="2740">
                  <c:v>114.08</c:v>
                </c:pt>
                <c:pt idx="2741">
                  <c:v>104.23</c:v>
                </c:pt>
                <c:pt idx="2742">
                  <c:v>95.331999999999994</c:v>
                </c:pt>
                <c:pt idx="2743">
                  <c:v>85.305999999999983</c:v>
                </c:pt>
                <c:pt idx="2744">
                  <c:v>81.747000000000014</c:v>
                </c:pt>
                <c:pt idx="2745">
                  <c:v>73.349000000000004</c:v>
                </c:pt>
                <c:pt idx="2746">
                  <c:v>64.953999999999994</c:v>
                </c:pt>
                <c:pt idx="2747">
                  <c:v>60.49</c:v>
                </c:pt>
                <c:pt idx="2748">
                  <c:v>55.785000000000004</c:v>
                </c:pt>
                <c:pt idx="2749">
                  <c:v>49.89</c:v>
                </c:pt>
                <c:pt idx="2750">
                  <c:v>42.437000000000005</c:v>
                </c:pt>
                <c:pt idx="2751">
                  <c:v>33.380999999999993</c:v>
                </c:pt>
                <c:pt idx="2752">
                  <c:v>24.343</c:v>
                </c:pt>
                <c:pt idx="2753">
                  <c:v>16.610000000000003</c:v>
                </c:pt>
                <c:pt idx="2754">
                  <c:v>9.9691000000000027</c:v>
                </c:pt>
                <c:pt idx="2755">
                  <c:v>4.8625999999999987</c:v>
                </c:pt>
                <c:pt idx="2756">
                  <c:v>1.7075999999999998</c:v>
                </c:pt>
                <c:pt idx="2757">
                  <c:v>0.37130000000000007</c:v>
                </c:pt>
                <c:pt idx="2758">
                  <c:v>5.3400000000000003E-2</c:v>
                </c:pt>
                <c:pt idx="2759">
                  <c:v>7.8300000000000019E-3</c:v>
                </c:pt>
                <c:pt idx="2760">
                  <c:v>4.7000000000000011E-3</c:v>
                </c:pt>
                <c:pt idx="2761">
                  <c:v>2.2700000000000003E-3</c:v>
                </c:pt>
                <c:pt idx="2762">
                  <c:v>1.3400000000000003E-3</c:v>
                </c:pt>
                <c:pt idx="2763">
                  <c:v>8.7000000000000011E-4</c:v>
                </c:pt>
                <c:pt idx="2764">
                  <c:v>6.0000000000000016E-4</c:v>
                </c:pt>
                <c:pt idx="2765">
                  <c:v>6.7000000000000013E-4</c:v>
                </c:pt>
                <c:pt idx="2766">
                  <c:v>3.9000000000000005E-4</c:v>
                </c:pt>
                <c:pt idx="2767">
                  <c:v>4.7000000000000004E-4</c:v>
                </c:pt>
                <c:pt idx="2768">
                  <c:v>6.600000000000001E-4</c:v>
                </c:pt>
                <c:pt idx="2769">
                  <c:v>4.8000000000000007E-4</c:v>
                </c:pt>
                <c:pt idx="2770">
                  <c:v>2.9000000000000006E-4</c:v>
                </c:pt>
                <c:pt idx="2771">
                  <c:v>5.9000000000000014E-4</c:v>
                </c:pt>
                <c:pt idx="2772">
                  <c:v>5.2000000000000006E-4</c:v>
                </c:pt>
                <c:pt idx="2773">
                  <c:v>3.8000000000000008E-4</c:v>
                </c:pt>
                <c:pt idx="2774">
                  <c:v>2.0000000000000004E-4</c:v>
                </c:pt>
                <c:pt idx="2775">
                  <c:v>3.7000000000000005E-4</c:v>
                </c:pt>
                <c:pt idx="2776">
                  <c:v>6.2000000000000011E-4</c:v>
                </c:pt>
                <c:pt idx="2777">
                  <c:v>4.6000000000000007E-4</c:v>
                </c:pt>
                <c:pt idx="2778">
                  <c:v>4.300000000000001E-4</c:v>
                </c:pt>
                <c:pt idx="2779">
                  <c:v>7.7000000000000007E-4</c:v>
                </c:pt>
                <c:pt idx="2780">
                  <c:v>5.1000000000000004E-4</c:v>
                </c:pt>
                <c:pt idx="2781">
                  <c:v>6.2000000000000011E-4</c:v>
                </c:pt>
                <c:pt idx="2782">
                  <c:v>3.9000000000000005E-4</c:v>
                </c:pt>
                <c:pt idx="2783">
                  <c:v>7.7000000000000007E-4</c:v>
                </c:pt>
                <c:pt idx="2784">
                  <c:v>7.5000000000000012E-4</c:v>
                </c:pt>
                <c:pt idx="2785">
                  <c:v>5.1000000000000004E-4</c:v>
                </c:pt>
                <c:pt idx="2786">
                  <c:v>5.8000000000000011E-4</c:v>
                </c:pt>
                <c:pt idx="2787">
                  <c:v>4.8000000000000007E-4</c:v>
                </c:pt>
                <c:pt idx="2788">
                  <c:v>7.5000000000000012E-4</c:v>
                </c:pt>
                <c:pt idx="2789">
                  <c:v>8.8000000000000025E-4</c:v>
                </c:pt>
                <c:pt idx="2790">
                  <c:v>7.6000000000000015E-4</c:v>
                </c:pt>
                <c:pt idx="2791">
                  <c:v>1.0499999999999997E-3</c:v>
                </c:pt>
                <c:pt idx="2792">
                  <c:v>8.8000000000000025E-4</c:v>
                </c:pt>
                <c:pt idx="2793">
                  <c:v>7.2000000000000026E-4</c:v>
                </c:pt>
                <c:pt idx="2794">
                  <c:v>4.1000000000000005E-4</c:v>
                </c:pt>
                <c:pt idx="2795">
                  <c:v>3.6000000000000008E-4</c:v>
                </c:pt>
                <c:pt idx="2796">
                  <c:v>1.7000000000000004E-4</c:v>
                </c:pt>
                <c:pt idx="2797">
                  <c:v>1.9000000000000006E-4</c:v>
                </c:pt>
                <c:pt idx="2798">
                  <c:v>3.6000000000000008E-4</c:v>
                </c:pt>
                <c:pt idx="2799">
                  <c:v>3.9000000000000005E-4</c:v>
                </c:pt>
                <c:pt idx="2800">
                  <c:v>3.6000000000000008E-4</c:v>
                </c:pt>
                <c:pt idx="2801">
                  <c:v>5.1000000000000004E-4</c:v>
                </c:pt>
                <c:pt idx="2802">
                  <c:v>6.7000000000000013E-4</c:v>
                </c:pt>
                <c:pt idx="2803">
                  <c:v>5.5000000000000014E-4</c:v>
                </c:pt>
                <c:pt idx="2804">
                  <c:v>5.8000000000000011E-4</c:v>
                </c:pt>
                <c:pt idx="2805">
                  <c:v>2.2000000000000006E-4</c:v>
                </c:pt>
                <c:pt idx="2806">
                  <c:v>1.3999999999999999E-4</c:v>
                </c:pt>
                <c:pt idx="2807">
                  <c:v>3.5000000000000005E-4</c:v>
                </c:pt>
                <c:pt idx="2808">
                  <c:v>1.0000000000000002E-4</c:v>
                </c:pt>
                <c:pt idx="2809">
                  <c:v>3.7000000000000005E-4</c:v>
                </c:pt>
                <c:pt idx="2810">
                  <c:v>1.1000000000000003E-4</c:v>
                </c:pt>
                <c:pt idx="2811">
                  <c:v>2.9000000000000006E-4</c:v>
                </c:pt>
                <c:pt idx="2812">
                  <c:v>2.7000000000000006E-4</c:v>
                </c:pt>
                <c:pt idx="2813">
                  <c:v>2.5000000000000006E-4</c:v>
                </c:pt>
                <c:pt idx="2814">
                  <c:v>1.7000000000000004E-4</c:v>
                </c:pt>
                <c:pt idx="2815">
                  <c:v>3.6000000000000008E-4</c:v>
                </c:pt>
                <c:pt idx="2816">
                  <c:v>9.0000000000000019E-5</c:v>
                </c:pt>
                <c:pt idx="2817">
                  <c:v>7.0000000000000007E-5</c:v>
                </c:pt>
                <c:pt idx="2818">
                  <c:v>-1.0000000000000003E-5</c:v>
                </c:pt>
                <c:pt idx="2819">
                  <c:v>1.7000000000000004E-4</c:v>
                </c:pt>
                <c:pt idx="2820">
                  <c:v>9.0000000000000019E-5</c:v>
                </c:pt>
                <c:pt idx="2821">
                  <c:v>1.2000000000000002E-4</c:v>
                </c:pt>
                <c:pt idx="2822">
                  <c:v>-2.0000000000000005E-5</c:v>
                </c:pt>
                <c:pt idx="2823">
                  <c:v>7.0000000000000007E-5</c:v>
                </c:pt>
                <c:pt idx="2824">
                  <c:v>3.9000000000000005E-4</c:v>
                </c:pt>
                <c:pt idx="2825">
                  <c:v>2.0200000000000005E-3</c:v>
                </c:pt>
                <c:pt idx="2826">
                  <c:v>6.6400000000000009E-3</c:v>
                </c:pt>
                <c:pt idx="2827">
                  <c:v>4.4470000000000003E-2</c:v>
                </c:pt>
                <c:pt idx="2828">
                  <c:v>0.31742000000000009</c:v>
                </c:pt>
                <c:pt idx="2829">
                  <c:v>1.5501</c:v>
                </c:pt>
                <c:pt idx="2830">
                  <c:v>4.5918999999999999</c:v>
                </c:pt>
                <c:pt idx="2831">
                  <c:v>9.4666000000000032</c:v>
                </c:pt>
                <c:pt idx="2832">
                  <c:v>15.630999999999998</c:v>
                </c:pt>
                <c:pt idx="2833">
                  <c:v>22.449000000000002</c:v>
                </c:pt>
                <c:pt idx="2834">
                  <c:v>29.347000000000001</c:v>
                </c:pt>
                <c:pt idx="2835">
                  <c:v>36.143000000000001</c:v>
                </c:pt>
                <c:pt idx="2836">
                  <c:v>42.577000000000005</c:v>
                </c:pt>
                <c:pt idx="2837">
                  <c:v>48.372</c:v>
                </c:pt>
                <c:pt idx="2838">
                  <c:v>53.64</c:v>
                </c:pt>
                <c:pt idx="2839">
                  <c:v>58.806000000000004</c:v>
                </c:pt>
                <c:pt idx="2840">
                  <c:v>63.150999999999996</c:v>
                </c:pt>
                <c:pt idx="2841">
                  <c:v>66.927999999999997</c:v>
                </c:pt>
                <c:pt idx="2842">
                  <c:v>70.334999999999994</c:v>
                </c:pt>
                <c:pt idx="2843">
                  <c:v>73.217000000000013</c:v>
                </c:pt>
                <c:pt idx="2844">
                  <c:v>75.778999999999982</c:v>
                </c:pt>
                <c:pt idx="2845">
                  <c:v>78.040999999999997</c:v>
                </c:pt>
                <c:pt idx="2846">
                  <c:v>80.034000000000006</c:v>
                </c:pt>
                <c:pt idx="2847">
                  <c:v>81.914000000000016</c:v>
                </c:pt>
                <c:pt idx="2848">
                  <c:v>83.657999999999987</c:v>
                </c:pt>
                <c:pt idx="2849">
                  <c:v>85.2</c:v>
                </c:pt>
                <c:pt idx="2850">
                  <c:v>86.592000000000013</c:v>
                </c:pt>
                <c:pt idx="2851">
                  <c:v>86.745999999999995</c:v>
                </c:pt>
                <c:pt idx="2852">
                  <c:v>88.655999999999992</c:v>
                </c:pt>
                <c:pt idx="2853">
                  <c:v>89.551000000000002</c:v>
                </c:pt>
                <c:pt idx="2854">
                  <c:v>90.275999999999982</c:v>
                </c:pt>
                <c:pt idx="2855">
                  <c:v>90.739000000000004</c:v>
                </c:pt>
                <c:pt idx="2856">
                  <c:v>91.42</c:v>
                </c:pt>
                <c:pt idx="2857">
                  <c:v>92.05</c:v>
                </c:pt>
                <c:pt idx="2858">
                  <c:v>92.736000000000004</c:v>
                </c:pt>
                <c:pt idx="2859">
                  <c:v>93.168999999999983</c:v>
                </c:pt>
                <c:pt idx="2860">
                  <c:v>93.721999999999994</c:v>
                </c:pt>
                <c:pt idx="2861">
                  <c:v>94.010999999999996</c:v>
                </c:pt>
                <c:pt idx="2862">
                  <c:v>94.346000000000004</c:v>
                </c:pt>
                <c:pt idx="2863">
                  <c:v>94.875999999999991</c:v>
                </c:pt>
                <c:pt idx="2864">
                  <c:v>95.087999999999994</c:v>
                </c:pt>
                <c:pt idx="2865">
                  <c:v>94.7</c:v>
                </c:pt>
                <c:pt idx="2866">
                  <c:v>94.730999999999995</c:v>
                </c:pt>
                <c:pt idx="2867">
                  <c:v>94.724999999999994</c:v>
                </c:pt>
                <c:pt idx="2868">
                  <c:v>94.546000000000006</c:v>
                </c:pt>
                <c:pt idx="2869">
                  <c:v>94.626999999999981</c:v>
                </c:pt>
                <c:pt idx="2870">
                  <c:v>94.403000000000006</c:v>
                </c:pt>
                <c:pt idx="2871">
                  <c:v>94.406999999999996</c:v>
                </c:pt>
                <c:pt idx="2872">
                  <c:v>94.727000000000004</c:v>
                </c:pt>
                <c:pt idx="2873">
                  <c:v>94.953999999999994</c:v>
                </c:pt>
                <c:pt idx="2874">
                  <c:v>95.31</c:v>
                </c:pt>
                <c:pt idx="2875">
                  <c:v>96.313000000000002</c:v>
                </c:pt>
                <c:pt idx="2876">
                  <c:v>97.426000000000002</c:v>
                </c:pt>
                <c:pt idx="2877">
                  <c:v>97.899000000000001</c:v>
                </c:pt>
                <c:pt idx="2878">
                  <c:v>97.328999999999979</c:v>
                </c:pt>
                <c:pt idx="2879">
                  <c:v>96.912000000000006</c:v>
                </c:pt>
                <c:pt idx="2880">
                  <c:v>96.137</c:v>
                </c:pt>
                <c:pt idx="2881">
                  <c:v>95.324999999999989</c:v>
                </c:pt>
                <c:pt idx="2882">
                  <c:v>92.86</c:v>
                </c:pt>
                <c:pt idx="2883">
                  <c:v>90.705000000000013</c:v>
                </c:pt>
                <c:pt idx="2884">
                  <c:v>88.944000000000017</c:v>
                </c:pt>
                <c:pt idx="2885">
                  <c:v>86.152999999999992</c:v>
                </c:pt>
                <c:pt idx="2886">
                  <c:v>83.624999999999986</c:v>
                </c:pt>
                <c:pt idx="2887">
                  <c:v>80.271999999999991</c:v>
                </c:pt>
                <c:pt idx="2888">
                  <c:v>76.156999999999982</c:v>
                </c:pt>
                <c:pt idx="2889">
                  <c:v>71.700999999999993</c:v>
                </c:pt>
                <c:pt idx="2890">
                  <c:v>66.242000000000004</c:v>
                </c:pt>
                <c:pt idx="2891">
                  <c:v>60.786000000000001</c:v>
                </c:pt>
                <c:pt idx="2892">
                  <c:v>54.502000000000002</c:v>
                </c:pt>
                <c:pt idx="2893">
                  <c:v>47.232000000000006</c:v>
                </c:pt>
                <c:pt idx="2894">
                  <c:v>39.731000000000002</c:v>
                </c:pt>
                <c:pt idx="2895">
                  <c:v>32.055</c:v>
                </c:pt>
                <c:pt idx="2896">
                  <c:v>24.456</c:v>
                </c:pt>
                <c:pt idx="2897">
                  <c:v>17.244999999999997</c:v>
                </c:pt>
                <c:pt idx="2898">
                  <c:v>10.775</c:v>
                </c:pt>
                <c:pt idx="2899">
                  <c:v>5.4863000000000008</c:v>
                </c:pt>
                <c:pt idx="2900">
                  <c:v>2.0061999999999998</c:v>
                </c:pt>
                <c:pt idx="2901">
                  <c:v>0.45046000000000008</c:v>
                </c:pt>
                <c:pt idx="2902">
                  <c:v>6.6210000000000005E-2</c:v>
                </c:pt>
                <c:pt idx="2903">
                  <c:v>9.1800000000000007E-3</c:v>
                </c:pt>
                <c:pt idx="2904">
                  <c:v>4.3299999999999996E-3</c:v>
                </c:pt>
                <c:pt idx="2905">
                  <c:v>1.4900000000000002E-3</c:v>
                </c:pt>
                <c:pt idx="2906">
                  <c:v>1.1800000000000003E-3</c:v>
                </c:pt>
                <c:pt idx="2907">
                  <c:v>8.600000000000003E-4</c:v>
                </c:pt>
                <c:pt idx="2908">
                  <c:v>9.8000000000000019E-4</c:v>
                </c:pt>
                <c:pt idx="2909">
                  <c:v>1.1500000000000004E-3</c:v>
                </c:pt>
                <c:pt idx="2910">
                  <c:v>5.9000000000000014E-4</c:v>
                </c:pt>
                <c:pt idx="2911">
                  <c:v>1.1100000000000003E-3</c:v>
                </c:pt>
                <c:pt idx="2912">
                  <c:v>1.1999999999999999E-3</c:v>
                </c:pt>
                <c:pt idx="2913">
                  <c:v>1.0800000000000002E-3</c:v>
                </c:pt>
                <c:pt idx="2914">
                  <c:v>6.600000000000001E-4</c:v>
                </c:pt>
                <c:pt idx="2915">
                  <c:v>1.0200000000000003E-3</c:v>
                </c:pt>
                <c:pt idx="2916">
                  <c:v>8.5000000000000039E-4</c:v>
                </c:pt>
                <c:pt idx="2917">
                  <c:v>5.1000000000000004E-4</c:v>
                </c:pt>
                <c:pt idx="2918">
                  <c:v>9.8000000000000019E-4</c:v>
                </c:pt>
                <c:pt idx="2919">
                  <c:v>1.2600000000000003E-3</c:v>
                </c:pt>
                <c:pt idx="2920">
                  <c:v>8.4000000000000025E-4</c:v>
                </c:pt>
                <c:pt idx="2921">
                  <c:v>4.6000000000000007E-4</c:v>
                </c:pt>
                <c:pt idx="2922">
                  <c:v>6.1000000000000008E-4</c:v>
                </c:pt>
                <c:pt idx="2923">
                  <c:v>4.0000000000000007E-4</c:v>
                </c:pt>
                <c:pt idx="2924">
                  <c:v>4.9000000000000009E-4</c:v>
                </c:pt>
                <c:pt idx="2925">
                  <c:v>6.9000000000000008E-4</c:v>
                </c:pt>
                <c:pt idx="2926">
                  <c:v>9.2000000000000014E-4</c:v>
                </c:pt>
                <c:pt idx="2927">
                  <c:v>1.1800000000000003E-3</c:v>
                </c:pt>
                <c:pt idx="2928">
                  <c:v>8.5000000000000039E-4</c:v>
                </c:pt>
                <c:pt idx="2929">
                  <c:v>1.1999999999999999E-3</c:v>
                </c:pt>
                <c:pt idx="2930">
                  <c:v>1.7000000000000001E-3</c:v>
                </c:pt>
                <c:pt idx="2931">
                  <c:v>1.3600000000000003E-3</c:v>
                </c:pt>
                <c:pt idx="2932">
                  <c:v>1.4900000000000002E-3</c:v>
                </c:pt>
                <c:pt idx="2933">
                  <c:v>1.1500000000000004E-3</c:v>
                </c:pt>
                <c:pt idx="2934">
                  <c:v>1.1000000000000003E-3</c:v>
                </c:pt>
                <c:pt idx="2935">
                  <c:v>1.0800000000000002E-3</c:v>
                </c:pt>
                <c:pt idx="2936">
                  <c:v>9.7000000000000016E-4</c:v>
                </c:pt>
                <c:pt idx="2937">
                  <c:v>9.1000000000000022E-4</c:v>
                </c:pt>
                <c:pt idx="2938">
                  <c:v>9.1000000000000022E-4</c:v>
                </c:pt>
                <c:pt idx="2939">
                  <c:v>7.6000000000000015E-4</c:v>
                </c:pt>
                <c:pt idx="2940">
                  <c:v>1.0800000000000002E-3</c:v>
                </c:pt>
                <c:pt idx="2941">
                  <c:v>8.4000000000000025E-4</c:v>
                </c:pt>
                <c:pt idx="2942">
                  <c:v>8.7000000000000011E-4</c:v>
                </c:pt>
                <c:pt idx="2943">
                  <c:v>5.8000000000000011E-4</c:v>
                </c:pt>
                <c:pt idx="2944">
                  <c:v>6.1000000000000008E-4</c:v>
                </c:pt>
                <c:pt idx="2945">
                  <c:v>6.9000000000000008E-4</c:v>
                </c:pt>
                <c:pt idx="2946">
                  <c:v>5.7000000000000009E-4</c:v>
                </c:pt>
                <c:pt idx="2947">
                  <c:v>2.9000000000000006E-4</c:v>
                </c:pt>
                <c:pt idx="2948">
                  <c:v>5.0000000000000012E-4</c:v>
                </c:pt>
                <c:pt idx="2949">
                  <c:v>3.3000000000000005E-4</c:v>
                </c:pt>
                <c:pt idx="2950">
                  <c:v>8.0000000000000015E-4</c:v>
                </c:pt>
                <c:pt idx="2951">
                  <c:v>2.0000000000000004E-4</c:v>
                </c:pt>
                <c:pt idx="2952">
                  <c:v>1.1000000000000003E-4</c:v>
                </c:pt>
                <c:pt idx="2953">
                  <c:v>4.300000000000001E-4</c:v>
                </c:pt>
                <c:pt idx="2954">
                  <c:v>1.9000000000000006E-4</c:v>
                </c:pt>
                <c:pt idx="2955">
                  <c:v>8.000000000000002E-5</c:v>
                </c:pt>
                <c:pt idx="2956">
                  <c:v>4.0000000000000007E-4</c:v>
                </c:pt>
                <c:pt idx="2957">
                  <c:v>5.1000000000000004E-4</c:v>
                </c:pt>
                <c:pt idx="2958">
                  <c:v>3.3000000000000005E-4</c:v>
                </c:pt>
                <c:pt idx="2959">
                  <c:v>6.0000000000000016E-4</c:v>
                </c:pt>
                <c:pt idx="2960">
                  <c:v>1.2999999999999999E-4</c:v>
                </c:pt>
                <c:pt idx="2961">
                  <c:v>3.2000000000000013E-4</c:v>
                </c:pt>
                <c:pt idx="2962">
                  <c:v>4.500000000000001E-4</c:v>
                </c:pt>
                <c:pt idx="2963">
                  <c:v>4.500000000000001E-4</c:v>
                </c:pt>
                <c:pt idx="2964">
                  <c:v>5.2000000000000006E-4</c:v>
                </c:pt>
                <c:pt idx="2965">
                  <c:v>5.3000000000000009E-4</c:v>
                </c:pt>
                <c:pt idx="2966">
                  <c:v>4.300000000000001E-4</c:v>
                </c:pt>
                <c:pt idx="2967">
                  <c:v>6.2000000000000011E-4</c:v>
                </c:pt>
                <c:pt idx="2968">
                  <c:v>1.5600000000000004E-3</c:v>
                </c:pt>
                <c:pt idx="2969">
                  <c:v>4.7200000000000002E-3</c:v>
                </c:pt>
                <c:pt idx="2970">
                  <c:v>9.0700000000000051E-3</c:v>
                </c:pt>
                <c:pt idx="2971">
                  <c:v>6.4820000000000003E-2</c:v>
                </c:pt>
                <c:pt idx="2972">
                  <c:v>0.44866</c:v>
                </c:pt>
                <c:pt idx="2973">
                  <c:v>2.0268999999999995</c:v>
                </c:pt>
                <c:pt idx="2974">
                  <c:v>5.627699999999999</c:v>
                </c:pt>
                <c:pt idx="2975">
                  <c:v>11.043000000000001</c:v>
                </c:pt>
                <c:pt idx="2976">
                  <c:v>17.581999999999997</c:v>
                </c:pt>
                <c:pt idx="2977">
                  <c:v>24.36</c:v>
                </c:pt>
                <c:pt idx="2978">
                  <c:v>30.978999999999996</c:v>
                </c:pt>
                <c:pt idx="2979">
                  <c:v>37.595000000000006</c:v>
                </c:pt>
                <c:pt idx="2980">
                  <c:v>44.003</c:v>
                </c:pt>
                <c:pt idx="2981">
                  <c:v>50.160000000000004</c:v>
                </c:pt>
                <c:pt idx="2982">
                  <c:v>55.701000000000001</c:v>
                </c:pt>
                <c:pt idx="2983">
                  <c:v>60.403000000000006</c:v>
                </c:pt>
                <c:pt idx="2984">
                  <c:v>64.527999999999992</c:v>
                </c:pt>
                <c:pt idx="2985">
                  <c:v>68.381</c:v>
                </c:pt>
                <c:pt idx="2986">
                  <c:v>71.958000000000013</c:v>
                </c:pt>
                <c:pt idx="2987">
                  <c:v>74.772999999999982</c:v>
                </c:pt>
                <c:pt idx="2988">
                  <c:v>77.254000000000005</c:v>
                </c:pt>
                <c:pt idx="2989">
                  <c:v>79.568000000000012</c:v>
                </c:pt>
                <c:pt idx="2990">
                  <c:v>81.293999999999997</c:v>
                </c:pt>
                <c:pt idx="2991">
                  <c:v>79.387</c:v>
                </c:pt>
                <c:pt idx="2992">
                  <c:v>84.240000000000009</c:v>
                </c:pt>
                <c:pt idx="2993">
                  <c:v>85.697999999999993</c:v>
                </c:pt>
                <c:pt idx="2994">
                  <c:v>87.001999999999995</c:v>
                </c:pt>
                <c:pt idx="2995">
                  <c:v>87.768000000000001</c:v>
                </c:pt>
                <c:pt idx="2996">
                  <c:v>88.635999999999981</c:v>
                </c:pt>
                <c:pt idx="2997">
                  <c:v>89.51</c:v>
                </c:pt>
                <c:pt idx="2998">
                  <c:v>89.801999999999992</c:v>
                </c:pt>
                <c:pt idx="2999">
                  <c:v>90.350999999999999</c:v>
                </c:pt>
                <c:pt idx="3000">
                  <c:v>90.960000000000008</c:v>
                </c:pt>
                <c:pt idx="3001">
                  <c:v>91.620999999999981</c:v>
                </c:pt>
                <c:pt idx="3002">
                  <c:v>91.909000000000006</c:v>
                </c:pt>
                <c:pt idx="3003">
                  <c:v>92.593999999999994</c:v>
                </c:pt>
                <c:pt idx="3004">
                  <c:v>91.933000000000007</c:v>
                </c:pt>
                <c:pt idx="3005">
                  <c:v>91.944000000000017</c:v>
                </c:pt>
                <c:pt idx="3006">
                  <c:v>91.983000000000004</c:v>
                </c:pt>
                <c:pt idx="3007">
                  <c:v>92.301999999999992</c:v>
                </c:pt>
                <c:pt idx="3008">
                  <c:v>92.60899999999998</c:v>
                </c:pt>
                <c:pt idx="3009">
                  <c:v>92.320999999999998</c:v>
                </c:pt>
                <c:pt idx="3010">
                  <c:v>91.915999999999997</c:v>
                </c:pt>
                <c:pt idx="3011">
                  <c:v>92.010999999999996</c:v>
                </c:pt>
                <c:pt idx="3012">
                  <c:v>92.205000000000013</c:v>
                </c:pt>
                <c:pt idx="3013">
                  <c:v>91.512</c:v>
                </c:pt>
                <c:pt idx="3014">
                  <c:v>91.263999999999996</c:v>
                </c:pt>
                <c:pt idx="3015">
                  <c:v>90.959000000000003</c:v>
                </c:pt>
                <c:pt idx="3016">
                  <c:v>90.668999999999983</c:v>
                </c:pt>
                <c:pt idx="3017">
                  <c:v>90.281000000000006</c:v>
                </c:pt>
                <c:pt idx="3018">
                  <c:v>90.649999999999991</c:v>
                </c:pt>
                <c:pt idx="3019">
                  <c:v>92.281999999999996</c:v>
                </c:pt>
                <c:pt idx="3020">
                  <c:v>93.447000000000017</c:v>
                </c:pt>
                <c:pt idx="3021">
                  <c:v>93.468000000000004</c:v>
                </c:pt>
                <c:pt idx="3022">
                  <c:v>92.384999999999991</c:v>
                </c:pt>
                <c:pt idx="3023">
                  <c:v>92.637999999999991</c:v>
                </c:pt>
                <c:pt idx="3024">
                  <c:v>91.191000000000003</c:v>
                </c:pt>
                <c:pt idx="3025">
                  <c:v>90.804000000000002</c:v>
                </c:pt>
                <c:pt idx="3026">
                  <c:v>87.893000000000001</c:v>
                </c:pt>
                <c:pt idx="3027">
                  <c:v>86.747000000000014</c:v>
                </c:pt>
                <c:pt idx="3028">
                  <c:v>85.263999999999996</c:v>
                </c:pt>
                <c:pt idx="3029">
                  <c:v>83.837999999999994</c:v>
                </c:pt>
                <c:pt idx="3030">
                  <c:v>81.686999999999998</c:v>
                </c:pt>
                <c:pt idx="3031">
                  <c:v>78.552999999999983</c:v>
                </c:pt>
                <c:pt idx="3032">
                  <c:v>75.217000000000013</c:v>
                </c:pt>
                <c:pt idx="3033">
                  <c:v>71.700999999999993</c:v>
                </c:pt>
                <c:pt idx="3034">
                  <c:v>67.173999999999992</c:v>
                </c:pt>
                <c:pt idx="3035">
                  <c:v>62.274000000000001</c:v>
                </c:pt>
                <c:pt idx="3036">
                  <c:v>56.691000000000003</c:v>
                </c:pt>
                <c:pt idx="3037">
                  <c:v>50.323</c:v>
                </c:pt>
                <c:pt idx="3038">
                  <c:v>43.015000000000001</c:v>
                </c:pt>
                <c:pt idx="3039">
                  <c:v>35.118000000000002</c:v>
                </c:pt>
                <c:pt idx="3040">
                  <c:v>27.067999999999998</c:v>
                </c:pt>
                <c:pt idx="3041">
                  <c:v>19.3</c:v>
                </c:pt>
                <c:pt idx="3042">
                  <c:v>12.229999999999999</c:v>
                </c:pt>
                <c:pt idx="3043">
                  <c:v>6.4091000000000005</c:v>
                </c:pt>
                <c:pt idx="3044">
                  <c:v>2.4518999999999997</c:v>
                </c:pt>
                <c:pt idx="3045">
                  <c:v>0.58709</c:v>
                </c:pt>
                <c:pt idx="3046">
                  <c:v>8.9720000000000022E-2</c:v>
                </c:pt>
                <c:pt idx="3047">
                  <c:v>1.1939999999999999E-2</c:v>
                </c:pt>
                <c:pt idx="3048">
                  <c:v>2.2700000000000003E-3</c:v>
                </c:pt>
                <c:pt idx="3049">
                  <c:v>2.0000000000000005E-5</c:v>
                </c:pt>
                <c:pt idx="3050">
                  <c:v>1.0000000000000003E-5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1.0000000000000003E-5</c:v>
                </c:pt>
                <c:pt idx="3055">
                  <c:v>0</c:v>
                </c:pt>
                <c:pt idx="3056">
                  <c:v>0</c:v>
                </c:pt>
                <c:pt idx="3057">
                  <c:v>1.0000000000000003E-5</c:v>
                </c:pt>
                <c:pt idx="3058">
                  <c:v>2.0000000000000005E-5</c:v>
                </c:pt>
                <c:pt idx="3059">
                  <c:v>2.0000000000000005E-5</c:v>
                </c:pt>
                <c:pt idx="3060">
                  <c:v>8.000000000000002E-5</c:v>
                </c:pt>
                <c:pt idx="3061">
                  <c:v>4.000000000000001E-5</c:v>
                </c:pt>
                <c:pt idx="3062">
                  <c:v>1.2000000000000002E-4</c:v>
                </c:pt>
                <c:pt idx="3063">
                  <c:v>3.0000000000000008E-5</c:v>
                </c:pt>
                <c:pt idx="3064">
                  <c:v>2.0000000000000004E-4</c:v>
                </c:pt>
                <c:pt idx="3065">
                  <c:v>2.6000000000000003E-4</c:v>
                </c:pt>
                <c:pt idx="3066">
                  <c:v>1.2000000000000002E-4</c:v>
                </c:pt>
                <c:pt idx="3067">
                  <c:v>2.1000000000000006E-4</c:v>
                </c:pt>
                <c:pt idx="3068">
                  <c:v>2.2000000000000006E-4</c:v>
                </c:pt>
                <c:pt idx="3069">
                  <c:v>2.6000000000000003E-4</c:v>
                </c:pt>
                <c:pt idx="3070">
                  <c:v>2.9000000000000006E-4</c:v>
                </c:pt>
                <c:pt idx="3071">
                  <c:v>2.7000000000000006E-4</c:v>
                </c:pt>
                <c:pt idx="3072">
                  <c:v>1.9000000000000006E-4</c:v>
                </c:pt>
                <c:pt idx="3073">
                  <c:v>1.0000000000000002E-4</c:v>
                </c:pt>
                <c:pt idx="3074">
                  <c:v>1.6000000000000004E-4</c:v>
                </c:pt>
                <c:pt idx="3075">
                  <c:v>2.5000000000000006E-4</c:v>
                </c:pt>
                <c:pt idx="3076">
                  <c:v>2.1000000000000006E-4</c:v>
                </c:pt>
                <c:pt idx="3077">
                  <c:v>1.1000000000000003E-4</c:v>
                </c:pt>
                <c:pt idx="3078">
                  <c:v>4.300000000000001E-4</c:v>
                </c:pt>
                <c:pt idx="3079">
                  <c:v>5.2000000000000006E-4</c:v>
                </c:pt>
                <c:pt idx="3080">
                  <c:v>6.600000000000001E-4</c:v>
                </c:pt>
                <c:pt idx="3081">
                  <c:v>3.2000000000000013E-4</c:v>
                </c:pt>
                <c:pt idx="3082">
                  <c:v>3.2000000000000013E-4</c:v>
                </c:pt>
                <c:pt idx="3083">
                  <c:v>3.6000000000000008E-4</c:v>
                </c:pt>
                <c:pt idx="3084">
                  <c:v>3.1000000000000005E-4</c:v>
                </c:pt>
                <c:pt idx="3085">
                  <c:v>3.6000000000000008E-4</c:v>
                </c:pt>
                <c:pt idx="3086">
                  <c:v>2.8000000000000003E-4</c:v>
                </c:pt>
                <c:pt idx="3087">
                  <c:v>3.3000000000000005E-4</c:v>
                </c:pt>
                <c:pt idx="3088">
                  <c:v>9.4000000000000041E-4</c:v>
                </c:pt>
                <c:pt idx="3089">
                  <c:v>5.8000000000000011E-4</c:v>
                </c:pt>
                <c:pt idx="3090">
                  <c:v>4.2000000000000013E-4</c:v>
                </c:pt>
                <c:pt idx="3091">
                  <c:v>4.7000000000000004E-4</c:v>
                </c:pt>
                <c:pt idx="3092">
                  <c:v>6.1000000000000008E-4</c:v>
                </c:pt>
                <c:pt idx="3093">
                  <c:v>7.800000000000002E-4</c:v>
                </c:pt>
                <c:pt idx="3094">
                  <c:v>7.800000000000002E-4</c:v>
                </c:pt>
                <c:pt idx="3095">
                  <c:v>6.8000000000000027E-4</c:v>
                </c:pt>
                <c:pt idx="3096">
                  <c:v>9.9000000000000065E-4</c:v>
                </c:pt>
                <c:pt idx="3097">
                  <c:v>5.5000000000000014E-4</c:v>
                </c:pt>
                <c:pt idx="3098">
                  <c:v>8.1000000000000028E-4</c:v>
                </c:pt>
                <c:pt idx="3099">
                  <c:v>6.9000000000000008E-4</c:v>
                </c:pt>
                <c:pt idx="3100">
                  <c:v>6.1000000000000008E-4</c:v>
                </c:pt>
                <c:pt idx="3101">
                  <c:v>8.1000000000000028E-4</c:v>
                </c:pt>
                <c:pt idx="3102">
                  <c:v>9.5000000000000021E-4</c:v>
                </c:pt>
                <c:pt idx="3103">
                  <c:v>8.4000000000000025E-4</c:v>
                </c:pt>
                <c:pt idx="3104">
                  <c:v>3.2000000000000013E-4</c:v>
                </c:pt>
                <c:pt idx="3105">
                  <c:v>8.2000000000000031E-4</c:v>
                </c:pt>
                <c:pt idx="3106">
                  <c:v>3.9000000000000005E-4</c:v>
                </c:pt>
                <c:pt idx="3107">
                  <c:v>7.2000000000000026E-4</c:v>
                </c:pt>
                <c:pt idx="3108">
                  <c:v>7.6000000000000015E-4</c:v>
                </c:pt>
                <c:pt idx="3109">
                  <c:v>9.8000000000000019E-4</c:v>
                </c:pt>
                <c:pt idx="3110">
                  <c:v>7.7000000000000007E-4</c:v>
                </c:pt>
                <c:pt idx="3111">
                  <c:v>9.7000000000000016E-4</c:v>
                </c:pt>
                <c:pt idx="3112">
                  <c:v>2.5700000000000002E-3</c:v>
                </c:pt>
                <c:pt idx="3113">
                  <c:v>6.1900000000000002E-3</c:v>
                </c:pt>
                <c:pt idx="3114">
                  <c:v>1.1800000000000003E-2</c:v>
                </c:pt>
                <c:pt idx="3115">
                  <c:v>9.2479999999999979E-2</c:v>
                </c:pt>
                <c:pt idx="3116">
                  <c:v>0.59994000000000003</c:v>
                </c:pt>
                <c:pt idx="3117">
                  <c:v>2.3973999999999998</c:v>
                </c:pt>
                <c:pt idx="3118">
                  <c:v>5.9874000000000001</c:v>
                </c:pt>
                <c:pt idx="3119">
                  <c:v>10.793999999999999</c:v>
                </c:pt>
                <c:pt idx="3120">
                  <c:v>16.444999999999997</c:v>
                </c:pt>
                <c:pt idx="3121">
                  <c:v>23.303000000000001</c:v>
                </c:pt>
                <c:pt idx="3122">
                  <c:v>30.231999999999999</c:v>
                </c:pt>
                <c:pt idx="3123">
                  <c:v>35.78</c:v>
                </c:pt>
                <c:pt idx="3124">
                  <c:v>41.179000000000002</c:v>
                </c:pt>
                <c:pt idx="3125">
                  <c:v>47.695000000000007</c:v>
                </c:pt>
                <c:pt idx="3126">
                  <c:v>56.806999999999995</c:v>
                </c:pt>
                <c:pt idx="3127">
                  <c:v>62.759</c:v>
                </c:pt>
                <c:pt idx="3128">
                  <c:v>67.477000000000004</c:v>
                </c:pt>
                <c:pt idx="3129">
                  <c:v>70.634</c:v>
                </c:pt>
                <c:pt idx="3130">
                  <c:v>75.563999999999993</c:v>
                </c:pt>
                <c:pt idx="3131">
                  <c:v>80.081000000000003</c:v>
                </c:pt>
                <c:pt idx="3132">
                  <c:v>83.725999999999999</c:v>
                </c:pt>
                <c:pt idx="3133">
                  <c:v>85.75</c:v>
                </c:pt>
                <c:pt idx="3134">
                  <c:v>87.081999999999994</c:v>
                </c:pt>
                <c:pt idx="3135">
                  <c:v>87.326999999999998</c:v>
                </c:pt>
                <c:pt idx="3136">
                  <c:v>87.64</c:v>
                </c:pt>
                <c:pt idx="3137">
                  <c:v>89.158999999999992</c:v>
                </c:pt>
                <c:pt idx="3138">
                  <c:v>90.371999999999986</c:v>
                </c:pt>
                <c:pt idx="3139">
                  <c:v>91.006</c:v>
                </c:pt>
                <c:pt idx="3140">
                  <c:v>91.138999999999982</c:v>
                </c:pt>
                <c:pt idx="3141">
                  <c:v>91.396000000000001</c:v>
                </c:pt>
                <c:pt idx="3142">
                  <c:v>91.227000000000004</c:v>
                </c:pt>
                <c:pt idx="3143">
                  <c:v>90.47</c:v>
                </c:pt>
                <c:pt idx="3144">
                  <c:v>90.805999999999983</c:v>
                </c:pt>
                <c:pt idx="3145">
                  <c:v>91.304999999999993</c:v>
                </c:pt>
                <c:pt idx="3146">
                  <c:v>92.144999999999996</c:v>
                </c:pt>
                <c:pt idx="3147">
                  <c:v>92.031000000000006</c:v>
                </c:pt>
                <c:pt idx="3148">
                  <c:v>91.603999999999999</c:v>
                </c:pt>
                <c:pt idx="3149">
                  <c:v>91.537000000000006</c:v>
                </c:pt>
                <c:pt idx="3150">
                  <c:v>91.335999999999999</c:v>
                </c:pt>
                <c:pt idx="3151">
                  <c:v>91.221999999999994</c:v>
                </c:pt>
                <c:pt idx="3152">
                  <c:v>91.055999999999983</c:v>
                </c:pt>
                <c:pt idx="3153">
                  <c:v>90.742000000000004</c:v>
                </c:pt>
                <c:pt idx="3154">
                  <c:v>90.150999999999982</c:v>
                </c:pt>
                <c:pt idx="3155">
                  <c:v>89.792000000000002</c:v>
                </c:pt>
                <c:pt idx="3156">
                  <c:v>89.482000000000014</c:v>
                </c:pt>
                <c:pt idx="3157">
                  <c:v>88.662999999999982</c:v>
                </c:pt>
                <c:pt idx="3158">
                  <c:v>88.486000000000004</c:v>
                </c:pt>
                <c:pt idx="3159">
                  <c:v>88.426000000000002</c:v>
                </c:pt>
                <c:pt idx="3160">
                  <c:v>88.004000000000005</c:v>
                </c:pt>
                <c:pt idx="3161">
                  <c:v>88.287000000000006</c:v>
                </c:pt>
                <c:pt idx="3162">
                  <c:v>90.474999999999994</c:v>
                </c:pt>
                <c:pt idx="3163">
                  <c:v>92.703999999999994</c:v>
                </c:pt>
                <c:pt idx="3164">
                  <c:v>93.043999999999997</c:v>
                </c:pt>
                <c:pt idx="3165">
                  <c:v>93.212999999999994</c:v>
                </c:pt>
                <c:pt idx="3166">
                  <c:v>92.537999999999997</c:v>
                </c:pt>
                <c:pt idx="3167">
                  <c:v>93.302999999999983</c:v>
                </c:pt>
                <c:pt idx="3168">
                  <c:v>93.004000000000005</c:v>
                </c:pt>
                <c:pt idx="3169">
                  <c:v>92.938000000000002</c:v>
                </c:pt>
                <c:pt idx="3170">
                  <c:v>90.271000000000001</c:v>
                </c:pt>
                <c:pt idx="3171">
                  <c:v>88.903000000000006</c:v>
                </c:pt>
                <c:pt idx="3172">
                  <c:v>87.598000000000013</c:v>
                </c:pt>
                <c:pt idx="3173">
                  <c:v>86.131999999999991</c:v>
                </c:pt>
                <c:pt idx="3174">
                  <c:v>83.790999999999997</c:v>
                </c:pt>
                <c:pt idx="3175">
                  <c:v>81.301999999999992</c:v>
                </c:pt>
                <c:pt idx="3176">
                  <c:v>77.964000000000013</c:v>
                </c:pt>
                <c:pt idx="3177">
                  <c:v>73.397999999999996</c:v>
                </c:pt>
                <c:pt idx="3178">
                  <c:v>68.818000000000012</c:v>
                </c:pt>
                <c:pt idx="3179">
                  <c:v>64.08</c:v>
                </c:pt>
                <c:pt idx="3180">
                  <c:v>58.397000000000006</c:v>
                </c:pt>
                <c:pt idx="3181">
                  <c:v>52.124000000000002</c:v>
                </c:pt>
                <c:pt idx="3182">
                  <c:v>45.754000000000005</c:v>
                </c:pt>
                <c:pt idx="3183">
                  <c:v>37.957999999999998</c:v>
                </c:pt>
                <c:pt idx="3184">
                  <c:v>29.524000000000001</c:v>
                </c:pt>
                <c:pt idx="3185">
                  <c:v>21.126000000000001</c:v>
                </c:pt>
                <c:pt idx="3186">
                  <c:v>13.395000000000001</c:v>
                </c:pt>
                <c:pt idx="3187">
                  <c:v>7.1647999999999987</c:v>
                </c:pt>
                <c:pt idx="3188">
                  <c:v>2.8491999999999997</c:v>
                </c:pt>
                <c:pt idx="3189">
                  <c:v>0.73180000000000012</c:v>
                </c:pt>
                <c:pt idx="3190">
                  <c:v>0.11862000000000002</c:v>
                </c:pt>
                <c:pt idx="3191">
                  <c:v>1.5859999999999999E-2</c:v>
                </c:pt>
                <c:pt idx="3192">
                  <c:v>1.1800000000000003E-3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-1.0000000000000003E-5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1.0000000000000003E-5</c:v>
                </c:pt>
                <c:pt idx="3217">
                  <c:v>0</c:v>
                </c:pt>
                <c:pt idx="3218">
                  <c:v>-1.0000000000000003E-5</c:v>
                </c:pt>
                <c:pt idx="3219">
                  <c:v>0</c:v>
                </c:pt>
                <c:pt idx="3220">
                  <c:v>1.0000000000000003E-5</c:v>
                </c:pt>
                <c:pt idx="3221">
                  <c:v>0</c:v>
                </c:pt>
                <c:pt idx="3222">
                  <c:v>-1.0000000000000003E-5</c:v>
                </c:pt>
                <c:pt idx="3223">
                  <c:v>-1.0000000000000003E-5</c:v>
                </c:pt>
                <c:pt idx="3224">
                  <c:v>0</c:v>
                </c:pt>
                <c:pt idx="3225">
                  <c:v>-1.0000000000000003E-5</c:v>
                </c:pt>
                <c:pt idx="3226">
                  <c:v>0</c:v>
                </c:pt>
                <c:pt idx="3227">
                  <c:v>1.0000000000000003E-5</c:v>
                </c:pt>
                <c:pt idx="3228">
                  <c:v>1.0000000000000003E-5</c:v>
                </c:pt>
                <c:pt idx="3229">
                  <c:v>1.0000000000000003E-5</c:v>
                </c:pt>
                <c:pt idx="3230">
                  <c:v>1.0000000000000003E-5</c:v>
                </c:pt>
                <c:pt idx="3231">
                  <c:v>4.000000000000001E-5</c:v>
                </c:pt>
                <c:pt idx="3232">
                  <c:v>1.0000000000000003E-5</c:v>
                </c:pt>
                <c:pt idx="3233">
                  <c:v>6.0000000000000015E-5</c:v>
                </c:pt>
                <c:pt idx="3234">
                  <c:v>1.0000000000000003E-5</c:v>
                </c:pt>
                <c:pt idx="3235">
                  <c:v>1.0000000000000003E-5</c:v>
                </c:pt>
                <c:pt idx="3236">
                  <c:v>0</c:v>
                </c:pt>
                <c:pt idx="3237">
                  <c:v>1.0000000000000003E-5</c:v>
                </c:pt>
                <c:pt idx="3238">
                  <c:v>1.0000000000000003E-5</c:v>
                </c:pt>
                <c:pt idx="3239">
                  <c:v>2.0000000000000005E-5</c:v>
                </c:pt>
                <c:pt idx="3240">
                  <c:v>2.0000000000000005E-5</c:v>
                </c:pt>
                <c:pt idx="3241">
                  <c:v>8.000000000000002E-5</c:v>
                </c:pt>
                <c:pt idx="3242">
                  <c:v>1.7000000000000004E-4</c:v>
                </c:pt>
                <c:pt idx="3243">
                  <c:v>-1.0000000000000003E-5</c:v>
                </c:pt>
                <c:pt idx="3244">
                  <c:v>2.2000000000000006E-4</c:v>
                </c:pt>
                <c:pt idx="3245">
                  <c:v>2.0000000000000005E-5</c:v>
                </c:pt>
                <c:pt idx="3246">
                  <c:v>7.0000000000000007E-5</c:v>
                </c:pt>
                <c:pt idx="3247">
                  <c:v>3.0000000000000008E-5</c:v>
                </c:pt>
                <c:pt idx="3248">
                  <c:v>1.8000000000000004E-4</c:v>
                </c:pt>
                <c:pt idx="3249">
                  <c:v>1.2000000000000002E-4</c:v>
                </c:pt>
                <c:pt idx="3250">
                  <c:v>1.7000000000000004E-4</c:v>
                </c:pt>
                <c:pt idx="3251">
                  <c:v>4.000000000000001E-5</c:v>
                </c:pt>
                <c:pt idx="3252">
                  <c:v>1.6000000000000004E-4</c:v>
                </c:pt>
                <c:pt idx="3253">
                  <c:v>2.3000000000000003E-4</c:v>
                </c:pt>
                <c:pt idx="3254">
                  <c:v>2.9000000000000006E-4</c:v>
                </c:pt>
                <c:pt idx="3255">
                  <c:v>5.8000000000000011E-4</c:v>
                </c:pt>
                <c:pt idx="3256">
                  <c:v>2.1500000000000004E-3</c:v>
                </c:pt>
                <c:pt idx="3257">
                  <c:v>5.9900000000000014E-3</c:v>
                </c:pt>
                <c:pt idx="3258">
                  <c:v>1.7800000000000003E-2</c:v>
                </c:pt>
                <c:pt idx="3259">
                  <c:v>0.14218</c:v>
                </c:pt>
                <c:pt idx="3260">
                  <c:v>0.86841999999999997</c:v>
                </c:pt>
                <c:pt idx="3261">
                  <c:v>3.2033000000000005</c:v>
                </c:pt>
                <c:pt idx="3262">
                  <c:v>7.6914999999999996</c:v>
                </c:pt>
                <c:pt idx="3263">
                  <c:v>13.902000000000001</c:v>
                </c:pt>
                <c:pt idx="3264">
                  <c:v>20.981999999999996</c:v>
                </c:pt>
                <c:pt idx="3265">
                  <c:v>28.228000000000002</c:v>
                </c:pt>
                <c:pt idx="3266">
                  <c:v>35.164000000000001</c:v>
                </c:pt>
                <c:pt idx="3267">
                  <c:v>41.566000000000003</c:v>
                </c:pt>
                <c:pt idx="3268">
                  <c:v>47.322000000000003</c:v>
                </c:pt>
                <c:pt idx="3269">
                  <c:v>52.396000000000001</c:v>
                </c:pt>
                <c:pt idx="3270">
                  <c:v>56.913000000000004</c:v>
                </c:pt>
                <c:pt idx="3271">
                  <c:v>60.803999999999995</c:v>
                </c:pt>
                <c:pt idx="3272">
                  <c:v>64.147000000000006</c:v>
                </c:pt>
                <c:pt idx="3273">
                  <c:v>67.131</c:v>
                </c:pt>
                <c:pt idx="3274">
                  <c:v>69.524999999999991</c:v>
                </c:pt>
                <c:pt idx="3275">
                  <c:v>71.617999999999995</c:v>
                </c:pt>
                <c:pt idx="3276">
                  <c:v>73.539000000000001</c:v>
                </c:pt>
                <c:pt idx="3277">
                  <c:v>75.045000000000002</c:v>
                </c:pt>
                <c:pt idx="3278">
                  <c:v>76.421999999999997</c:v>
                </c:pt>
                <c:pt idx="3279">
                  <c:v>77.745999999999995</c:v>
                </c:pt>
                <c:pt idx="3280">
                  <c:v>79.02</c:v>
                </c:pt>
                <c:pt idx="3281">
                  <c:v>79.998999999999995</c:v>
                </c:pt>
                <c:pt idx="3282">
                  <c:v>80.815000000000012</c:v>
                </c:pt>
                <c:pt idx="3283">
                  <c:v>81.599999999999994</c:v>
                </c:pt>
                <c:pt idx="3284">
                  <c:v>82.146000000000001</c:v>
                </c:pt>
                <c:pt idx="3285">
                  <c:v>82.497000000000014</c:v>
                </c:pt>
                <c:pt idx="3286">
                  <c:v>82.849000000000004</c:v>
                </c:pt>
                <c:pt idx="3287">
                  <c:v>83.244000000000014</c:v>
                </c:pt>
                <c:pt idx="3288">
                  <c:v>83.61</c:v>
                </c:pt>
                <c:pt idx="3289">
                  <c:v>83.905000000000001</c:v>
                </c:pt>
                <c:pt idx="3290">
                  <c:v>84.222999999999999</c:v>
                </c:pt>
                <c:pt idx="3291">
                  <c:v>84.688999999999979</c:v>
                </c:pt>
                <c:pt idx="3292">
                  <c:v>84.592000000000013</c:v>
                </c:pt>
                <c:pt idx="3293">
                  <c:v>84.736999999999995</c:v>
                </c:pt>
                <c:pt idx="3294">
                  <c:v>85.096999999999994</c:v>
                </c:pt>
                <c:pt idx="3295">
                  <c:v>84.972999999999999</c:v>
                </c:pt>
                <c:pt idx="3296">
                  <c:v>84.940000000000012</c:v>
                </c:pt>
                <c:pt idx="3297">
                  <c:v>84.565000000000012</c:v>
                </c:pt>
                <c:pt idx="3298">
                  <c:v>84.468999999999994</c:v>
                </c:pt>
                <c:pt idx="3299">
                  <c:v>84.513999999999996</c:v>
                </c:pt>
                <c:pt idx="3300">
                  <c:v>84.616</c:v>
                </c:pt>
                <c:pt idx="3301">
                  <c:v>84.688999999999979</c:v>
                </c:pt>
                <c:pt idx="3302">
                  <c:v>84.444000000000017</c:v>
                </c:pt>
                <c:pt idx="3303">
                  <c:v>84.441000000000017</c:v>
                </c:pt>
                <c:pt idx="3304">
                  <c:v>84.644000000000005</c:v>
                </c:pt>
                <c:pt idx="3305">
                  <c:v>84.667000000000002</c:v>
                </c:pt>
                <c:pt idx="3306">
                  <c:v>87.45</c:v>
                </c:pt>
                <c:pt idx="3307">
                  <c:v>89.141000000000005</c:v>
                </c:pt>
                <c:pt idx="3308">
                  <c:v>89.566000000000003</c:v>
                </c:pt>
                <c:pt idx="3309">
                  <c:v>89.638999999999982</c:v>
                </c:pt>
                <c:pt idx="3310">
                  <c:v>88.456999999999994</c:v>
                </c:pt>
                <c:pt idx="3311">
                  <c:v>89.537000000000006</c:v>
                </c:pt>
                <c:pt idx="3312">
                  <c:v>88.896000000000001</c:v>
                </c:pt>
                <c:pt idx="3313">
                  <c:v>88.793000000000006</c:v>
                </c:pt>
                <c:pt idx="3314">
                  <c:v>86.063999999999993</c:v>
                </c:pt>
                <c:pt idx="3315">
                  <c:v>84.539000000000001</c:v>
                </c:pt>
                <c:pt idx="3316">
                  <c:v>84.074999999999989</c:v>
                </c:pt>
                <c:pt idx="3317">
                  <c:v>83.063000000000002</c:v>
                </c:pt>
                <c:pt idx="3318">
                  <c:v>80.945000000000007</c:v>
                </c:pt>
                <c:pt idx="3319">
                  <c:v>78.664999999999992</c:v>
                </c:pt>
                <c:pt idx="3320">
                  <c:v>76.076999999999998</c:v>
                </c:pt>
                <c:pt idx="3321">
                  <c:v>72.447000000000017</c:v>
                </c:pt>
                <c:pt idx="3322">
                  <c:v>68.328999999999979</c:v>
                </c:pt>
                <c:pt idx="3323">
                  <c:v>64.348000000000013</c:v>
                </c:pt>
                <c:pt idx="3324">
                  <c:v>59.436</c:v>
                </c:pt>
                <c:pt idx="3325">
                  <c:v>53.51</c:v>
                </c:pt>
                <c:pt idx="3326">
                  <c:v>46.925000000000004</c:v>
                </c:pt>
                <c:pt idx="3327">
                  <c:v>39.672000000000004</c:v>
                </c:pt>
                <c:pt idx="3328">
                  <c:v>31.941999999999997</c:v>
                </c:pt>
                <c:pt idx="3329">
                  <c:v>23.399000000000001</c:v>
                </c:pt>
                <c:pt idx="3330">
                  <c:v>15.220999999999998</c:v>
                </c:pt>
                <c:pt idx="3331">
                  <c:v>8.4284000000000017</c:v>
                </c:pt>
                <c:pt idx="3332">
                  <c:v>3.5238999999999998</c:v>
                </c:pt>
                <c:pt idx="3333">
                  <c:v>0.96909000000000012</c:v>
                </c:pt>
                <c:pt idx="3334">
                  <c:v>0.16478000000000001</c:v>
                </c:pt>
                <c:pt idx="3335">
                  <c:v>2.1950000000000001E-2</c:v>
                </c:pt>
                <c:pt idx="3336">
                  <c:v>2.9300000000000003E-3</c:v>
                </c:pt>
                <c:pt idx="3337">
                  <c:v>1.0000000000000003E-5</c:v>
                </c:pt>
                <c:pt idx="3338">
                  <c:v>-1.0000000000000003E-5</c:v>
                </c:pt>
                <c:pt idx="3339">
                  <c:v>1.0000000000000003E-5</c:v>
                </c:pt>
                <c:pt idx="3340">
                  <c:v>0</c:v>
                </c:pt>
                <c:pt idx="3341">
                  <c:v>0</c:v>
                </c:pt>
                <c:pt idx="3342">
                  <c:v>1.0000000000000003E-5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-1.0000000000000003E-5</c:v>
                </c:pt>
                <c:pt idx="3348">
                  <c:v>-1.0000000000000003E-5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-6.0000000000000015E-5</c:v>
                </c:pt>
                <c:pt idx="3353">
                  <c:v>0</c:v>
                </c:pt>
                <c:pt idx="3354">
                  <c:v>1.0000000000000003E-5</c:v>
                </c:pt>
                <c:pt idx="3355">
                  <c:v>1.0000000000000003E-5</c:v>
                </c:pt>
                <c:pt idx="3356">
                  <c:v>2.0000000000000005E-5</c:v>
                </c:pt>
                <c:pt idx="3357">
                  <c:v>0</c:v>
                </c:pt>
                <c:pt idx="3358">
                  <c:v>-3.0000000000000008E-5</c:v>
                </c:pt>
                <c:pt idx="3359">
                  <c:v>-1.0000000000000003E-5</c:v>
                </c:pt>
                <c:pt idx="3360">
                  <c:v>7.0000000000000007E-5</c:v>
                </c:pt>
                <c:pt idx="3361">
                  <c:v>-6.0000000000000015E-5</c:v>
                </c:pt>
                <c:pt idx="3362">
                  <c:v>3.0000000000000008E-5</c:v>
                </c:pt>
                <c:pt idx="3363">
                  <c:v>-2.0000000000000005E-5</c:v>
                </c:pt>
                <c:pt idx="3364">
                  <c:v>4.000000000000001E-5</c:v>
                </c:pt>
                <c:pt idx="3365">
                  <c:v>4.000000000000001E-5</c:v>
                </c:pt>
                <c:pt idx="3366">
                  <c:v>-1.0000000000000003E-5</c:v>
                </c:pt>
                <c:pt idx="3367">
                  <c:v>7.0000000000000007E-5</c:v>
                </c:pt>
                <c:pt idx="3368">
                  <c:v>-4.000000000000001E-5</c:v>
                </c:pt>
                <c:pt idx="3369">
                  <c:v>-3.0000000000000008E-5</c:v>
                </c:pt>
                <c:pt idx="3370">
                  <c:v>-1.0000000000000003E-5</c:v>
                </c:pt>
                <c:pt idx="3371">
                  <c:v>-2.0000000000000005E-5</c:v>
                </c:pt>
                <c:pt idx="3372">
                  <c:v>2.0000000000000005E-5</c:v>
                </c:pt>
                <c:pt idx="3373">
                  <c:v>-6.0000000000000015E-5</c:v>
                </c:pt>
                <c:pt idx="3374">
                  <c:v>4.000000000000001E-5</c:v>
                </c:pt>
                <c:pt idx="3375">
                  <c:v>1.2999999999999999E-4</c:v>
                </c:pt>
                <c:pt idx="3376">
                  <c:v>4.000000000000001E-5</c:v>
                </c:pt>
                <c:pt idx="3377">
                  <c:v>2.0000000000000005E-5</c:v>
                </c:pt>
                <c:pt idx="3378">
                  <c:v>3.0000000000000008E-5</c:v>
                </c:pt>
                <c:pt idx="3379">
                  <c:v>9.0000000000000019E-5</c:v>
                </c:pt>
                <c:pt idx="3380">
                  <c:v>0</c:v>
                </c:pt>
                <c:pt idx="3381">
                  <c:v>1.0000000000000003E-5</c:v>
                </c:pt>
                <c:pt idx="3382">
                  <c:v>2.0000000000000005E-5</c:v>
                </c:pt>
                <c:pt idx="3383">
                  <c:v>7.0000000000000007E-5</c:v>
                </c:pt>
                <c:pt idx="3384">
                  <c:v>0</c:v>
                </c:pt>
                <c:pt idx="3385">
                  <c:v>2.0000000000000005E-5</c:v>
                </c:pt>
                <c:pt idx="3386">
                  <c:v>6.0000000000000015E-5</c:v>
                </c:pt>
                <c:pt idx="3387">
                  <c:v>4.000000000000001E-5</c:v>
                </c:pt>
                <c:pt idx="3388">
                  <c:v>1.0000000000000003E-5</c:v>
                </c:pt>
                <c:pt idx="3389">
                  <c:v>1.0000000000000003E-5</c:v>
                </c:pt>
                <c:pt idx="3390">
                  <c:v>6.0000000000000015E-5</c:v>
                </c:pt>
                <c:pt idx="3391">
                  <c:v>1.2999999999999999E-4</c:v>
                </c:pt>
                <c:pt idx="3392">
                  <c:v>2.0000000000000005E-5</c:v>
                </c:pt>
                <c:pt idx="3393">
                  <c:v>4.000000000000001E-5</c:v>
                </c:pt>
                <c:pt idx="3394">
                  <c:v>6.0000000000000015E-5</c:v>
                </c:pt>
                <c:pt idx="3395">
                  <c:v>6.0000000000000015E-5</c:v>
                </c:pt>
                <c:pt idx="3396">
                  <c:v>6.0000000000000015E-5</c:v>
                </c:pt>
                <c:pt idx="3397">
                  <c:v>2.0000000000000005E-5</c:v>
                </c:pt>
                <c:pt idx="3398">
                  <c:v>1.6000000000000004E-4</c:v>
                </c:pt>
                <c:pt idx="3399">
                  <c:v>4.7000000000000004E-4</c:v>
                </c:pt>
                <c:pt idx="3400">
                  <c:v>1.6800000000000005E-3</c:v>
                </c:pt>
                <c:pt idx="3401">
                  <c:v>6.0400000000000011E-3</c:v>
                </c:pt>
                <c:pt idx="3402">
                  <c:v>2.7300000000000001E-2</c:v>
                </c:pt>
                <c:pt idx="3403">
                  <c:v>0.20988000000000001</c:v>
                </c:pt>
                <c:pt idx="3404">
                  <c:v>1.1744000000000001</c:v>
                </c:pt>
                <c:pt idx="3405">
                  <c:v>3.9709999999999996</c:v>
                </c:pt>
                <c:pt idx="3406">
                  <c:v>9.0111999999999988</c:v>
                </c:pt>
                <c:pt idx="3407">
                  <c:v>15.675000000000002</c:v>
                </c:pt>
                <c:pt idx="3408">
                  <c:v>23.062999999999995</c:v>
                </c:pt>
                <c:pt idx="3409">
                  <c:v>30.187999999999999</c:v>
                </c:pt>
                <c:pt idx="3410">
                  <c:v>36.89</c:v>
                </c:pt>
                <c:pt idx="3411">
                  <c:v>42.772000000000006</c:v>
                </c:pt>
                <c:pt idx="3412">
                  <c:v>47.931000000000004</c:v>
                </c:pt>
                <c:pt idx="3413">
                  <c:v>52.582000000000001</c:v>
                </c:pt>
                <c:pt idx="3414">
                  <c:v>56.695000000000007</c:v>
                </c:pt>
                <c:pt idx="3415">
                  <c:v>60.149000000000001</c:v>
                </c:pt>
                <c:pt idx="3416">
                  <c:v>63.06</c:v>
                </c:pt>
                <c:pt idx="3417">
                  <c:v>64.606999999999999</c:v>
                </c:pt>
                <c:pt idx="3418">
                  <c:v>67.590999999999994</c:v>
                </c:pt>
                <c:pt idx="3419">
                  <c:v>69.436000000000007</c:v>
                </c:pt>
                <c:pt idx="3420">
                  <c:v>70.733999999999995</c:v>
                </c:pt>
                <c:pt idx="3421">
                  <c:v>72.170999999999992</c:v>
                </c:pt>
                <c:pt idx="3422">
                  <c:v>73.284999999999997</c:v>
                </c:pt>
                <c:pt idx="3423">
                  <c:v>74.202000000000012</c:v>
                </c:pt>
                <c:pt idx="3424">
                  <c:v>75.275999999999982</c:v>
                </c:pt>
                <c:pt idx="3425">
                  <c:v>76.209000000000003</c:v>
                </c:pt>
                <c:pt idx="3426">
                  <c:v>77.144000000000005</c:v>
                </c:pt>
                <c:pt idx="3427">
                  <c:v>78.001000000000005</c:v>
                </c:pt>
                <c:pt idx="3428">
                  <c:v>78.988</c:v>
                </c:pt>
                <c:pt idx="3429">
                  <c:v>79.635999999999981</c:v>
                </c:pt>
                <c:pt idx="3430">
                  <c:v>80.427999999999997</c:v>
                </c:pt>
                <c:pt idx="3431">
                  <c:v>81.274999999999991</c:v>
                </c:pt>
                <c:pt idx="3432">
                  <c:v>82.004000000000005</c:v>
                </c:pt>
                <c:pt idx="3433">
                  <c:v>82.516000000000005</c:v>
                </c:pt>
                <c:pt idx="3434">
                  <c:v>83.471999999999994</c:v>
                </c:pt>
                <c:pt idx="3435">
                  <c:v>84.106999999999999</c:v>
                </c:pt>
                <c:pt idx="3436">
                  <c:v>84.043000000000006</c:v>
                </c:pt>
                <c:pt idx="3437">
                  <c:v>84.443000000000012</c:v>
                </c:pt>
                <c:pt idx="3438">
                  <c:v>84.727999999999994</c:v>
                </c:pt>
                <c:pt idx="3439">
                  <c:v>84.816999999999993</c:v>
                </c:pt>
                <c:pt idx="3440">
                  <c:v>84.842000000000013</c:v>
                </c:pt>
                <c:pt idx="3441">
                  <c:v>85.093000000000004</c:v>
                </c:pt>
                <c:pt idx="3442">
                  <c:v>85.474999999999994</c:v>
                </c:pt>
                <c:pt idx="3443">
                  <c:v>85.588999999999999</c:v>
                </c:pt>
                <c:pt idx="3444">
                  <c:v>85.274999999999991</c:v>
                </c:pt>
                <c:pt idx="3445">
                  <c:v>85.131999999999991</c:v>
                </c:pt>
                <c:pt idx="3446">
                  <c:v>85.510999999999996</c:v>
                </c:pt>
                <c:pt idx="3447">
                  <c:v>86</c:v>
                </c:pt>
                <c:pt idx="3448">
                  <c:v>86.367999999999995</c:v>
                </c:pt>
                <c:pt idx="3449">
                  <c:v>87.063999999999993</c:v>
                </c:pt>
                <c:pt idx="3450">
                  <c:v>92.22</c:v>
                </c:pt>
                <c:pt idx="3451">
                  <c:v>93.683999999999983</c:v>
                </c:pt>
                <c:pt idx="3452">
                  <c:v>96.406000000000006</c:v>
                </c:pt>
                <c:pt idx="3453">
                  <c:v>95.227000000000004</c:v>
                </c:pt>
                <c:pt idx="3454">
                  <c:v>93.826999999999998</c:v>
                </c:pt>
                <c:pt idx="3455">
                  <c:v>93.518000000000001</c:v>
                </c:pt>
                <c:pt idx="3456">
                  <c:v>91.990000000000009</c:v>
                </c:pt>
                <c:pt idx="3457">
                  <c:v>91.051000000000002</c:v>
                </c:pt>
                <c:pt idx="3458">
                  <c:v>89.403000000000006</c:v>
                </c:pt>
                <c:pt idx="3459">
                  <c:v>88.82</c:v>
                </c:pt>
                <c:pt idx="3460">
                  <c:v>88.217000000000013</c:v>
                </c:pt>
                <c:pt idx="3461">
                  <c:v>86.391999999999996</c:v>
                </c:pt>
                <c:pt idx="3462">
                  <c:v>84.598000000000013</c:v>
                </c:pt>
                <c:pt idx="3463">
                  <c:v>81.131</c:v>
                </c:pt>
                <c:pt idx="3464">
                  <c:v>77.587999999999994</c:v>
                </c:pt>
                <c:pt idx="3465">
                  <c:v>73.718999999999994</c:v>
                </c:pt>
                <c:pt idx="3466">
                  <c:v>69.301999999999992</c:v>
                </c:pt>
                <c:pt idx="3467">
                  <c:v>65.132999999999981</c:v>
                </c:pt>
                <c:pt idx="3468">
                  <c:v>59.806999999999995</c:v>
                </c:pt>
                <c:pt idx="3469">
                  <c:v>53.729000000000013</c:v>
                </c:pt>
                <c:pt idx="3470">
                  <c:v>47.484999999999999</c:v>
                </c:pt>
                <c:pt idx="3471">
                  <c:v>40.403999999999996</c:v>
                </c:pt>
                <c:pt idx="3472">
                  <c:v>32.382999999999996</c:v>
                </c:pt>
                <c:pt idx="3473">
                  <c:v>24.033000000000001</c:v>
                </c:pt>
                <c:pt idx="3474">
                  <c:v>15.929</c:v>
                </c:pt>
                <c:pt idx="3475">
                  <c:v>9.02</c:v>
                </c:pt>
                <c:pt idx="3476">
                  <c:v>3.9451999999999998</c:v>
                </c:pt>
                <c:pt idx="3477">
                  <c:v>1.159</c:v>
                </c:pt>
                <c:pt idx="3478">
                  <c:v>0.20901000000000003</c:v>
                </c:pt>
                <c:pt idx="3479">
                  <c:v>2.845E-2</c:v>
                </c:pt>
                <c:pt idx="3480">
                  <c:v>2.4599999999999999E-3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1.0000000000000003E-5</c:v>
                </c:pt>
                <c:pt idx="3514">
                  <c:v>-1.0000000000000003E-5</c:v>
                </c:pt>
                <c:pt idx="3515">
                  <c:v>-1.0000000000000003E-5</c:v>
                </c:pt>
                <c:pt idx="3516">
                  <c:v>0</c:v>
                </c:pt>
                <c:pt idx="3517">
                  <c:v>-2.0000000000000005E-5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-1.0000000000000003E-5</c:v>
                </c:pt>
                <c:pt idx="3523">
                  <c:v>1.0000000000000003E-5</c:v>
                </c:pt>
                <c:pt idx="3524">
                  <c:v>2.0000000000000005E-5</c:v>
                </c:pt>
                <c:pt idx="3525">
                  <c:v>-2.0000000000000005E-5</c:v>
                </c:pt>
                <c:pt idx="3526">
                  <c:v>-1.0000000000000003E-5</c:v>
                </c:pt>
                <c:pt idx="3527">
                  <c:v>-3.0000000000000008E-5</c:v>
                </c:pt>
                <c:pt idx="3528">
                  <c:v>-9.0000000000000019E-5</c:v>
                </c:pt>
                <c:pt idx="3529">
                  <c:v>-1.0000000000000003E-5</c:v>
                </c:pt>
                <c:pt idx="3530">
                  <c:v>1.0000000000000003E-5</c:v>
                </c:pt>
                <c:pt idx="3531">
                  <c:v>-7.0000000000000007E-5</c:v>
                </c:pt>
                <c:pt idx="3532">
                  <c:v>-1.0000000000000003E-5</c:v>
                </c:pt>
                <c:pt idx="3533">
                  <c:v>-6.0000000000000015E-5</c:v>
                </c:pt>
                <c:pt idx="3534">
                  <c:v>-2.1000000000000006E-4</c:v>
                </c:pt>
                <c:pt idx="3535">
                  <c:v>-1.8000000000000004E-4</c:v>
                </c:pt>
                <c:pt idx="3536">
                  <c:v>-1.2000000000000002E-4</c:v>
                </c:pt>
                <c:pt idx="3537">
                  <c:v>-1.7000000000000004E-4</c:v>
                </c:pt>
                <c:pt idx="3538">
                  <c:v>-1.8000000000000004E-4</c:v>
                </c:pt>
                <c:pt idx="3539">
                  <c:v>-2.7000000000000006E-4</c:v>
                </c:pt>
                <c:pt idx="3540">
                  <c:v>-4.6000000000000007E-4</c:v>
                </c:pt>
                <c:pt idx="3541">
                  <c:v>-4.8000000000000007E-4</c:v>
                </c:pt>
                <c:pt idx="3542">
                  <c:v>-4.500000000000001E-4</c:v>
                </c:pt>
                <c:pt idx="3543">
                  <c:v>1.0000000000000002E-4</c:v>
                </c:pt>
                <c:pt idx="3544">
                  <c:v>3.5900000000000003E-3</c:v>
                </c:pt>
                <c:pt idx="3545">
                  <c:v>6.6500000000000005E-3</c:v>
                </c:pt>
                <c:pt idx="3546">
                  <c:v>4.1509999999999991E-2</c:v>
                </c:pt>
                <c:pt idx="3547">
                  <c:v>0.2989500000000001</c:v>
                </c:pt>
                <c:pt idx="3548">
                  <c:v>1.5191999999999999</c:v>
                </c:pt>
                <c:pt idx="3549">
                  <c:v>4.7420999999999998</c:v>
                </c:pt>
                <c:pt idx="3550">
                  <c:v>9.8697000000000052</c:v>
                </c:pt>
                <c:pt idx="3551">
                  <c:v>16.032</c:v>
                </c:pt>
                <c:pt idx="3552">
                  <c:v>22.695</c:v>
                </c:pt>
                <c:pt idx="3553">
                  <c:v>30.390999999999995</c:v>
                </c:pt>
                <c:pt idx="3554">
                  <c:v>36.696000000000012</c:v>
                </c:pt>
                <c:pt idx="3555">
                  <c:v>41.863</c:v>
                </c:pt>
                <c:pt idx="3556">
                  <c:v>46.064</c:v>
                </c:pt>
                <c:pt idx="3557">
                  <c:v>49.782000000000004</c:v>
                </c:pt>
                <c:pt idx="3558">
                  <c:v>53.426000000000002</c:v>
                </c:pt>
                <c:pt idx="3559">
                  <c:v>56.426000000000002</c:v>
                </c:pt>
                <c:pt idx="3560">
                  <c:v>58.896000000000001</c:v>
                </c:pt>
                <c:pt idx="3561">
                  <c:v>61.257000000000005</c:v>
                </c:pt>
                <c:pt idx="3562">
                  <c:v>63.114000000000004</c:v>
                </c:pt>
                <c:pt idx="3563">
                  <c:v>64.134999999999991</c:v>
                </c:pt>
                <c:pt idx="3564">
                  <c:v>66.10299999999998</c:v>
                </c:pt>
                <c:pt idx="3565">
                  <c:v>67.483000000000004</c:v>
                </c:pt>
                <c:pt idx="3566">
                  <c:v>68.725999999999999</c:v>
                </c:pt>
                <c:pt idx="3567">
                  <c:v>69.53</c:v>
                </c:pt>
                <c:pt idx="3568">
                  <c:v>70.384999999999991</c:v>
                </c:pt>
                <c:pt idx="3569">
                  <c:v>71.287999999999997</c:v>
                </c:pt>
                <c:pt idx="3570">
                  <c:v>72.165999999999983</c:v>
                </c:pt>
                <c:pt idx="3571">
                  <c:v>72.715000000000003</c:v>
                </c:pt>
                <c:pt idx="3572">
                  <c:v>73.370999999999981</c:v>
                </c:pt>
                <c:pt idx="3573">
                  <c:v>73.952000000000012</c:v>
                </c:pt>
                <c:pt idx="3574">
                  <c:v>74.296999999999997</c:v>
                </c:pt>
                <c:pt idx="3575">
                  <c:v>75.138999999999982</c:v>
                </c:pt>
                <c:pt idx="3576">
                  <c:v>76.385999999999981</c:v>
                </c:pt>
                <c:pt idx="3577">
                  <c:v>76.709999999999994</c:v>
                </c:pt>
                <c:pt idx="3578">
                  <c:v>76.551999999999992</c:v>
                </c:pt>
                <c:pt idx="3579">
                  <c:v>76.277999999999992</c:v>
                </c:pt>
                <c:pt idx="3580">
                  <c:v>76.483000000000004</c:v>
                </c:pt>
                <c:pt idx="3581">
                  <c:v>76.257999999999996</c:v>
                </c:pt>
                <c:pt idx="3582">
                  <c:v>76.180999999999983</c:v>
                </c:pt>
                <c:pt idx="3583">
                  <c:v>76.45</c:v>
                </c:pt>
                <c:pt idx="3584">
                  <c:v>76.733000000000004</c:v>
                </c:pt>
                <c:pt idx="3585">
                  <c:v>77.227000000000004</c:v>
                </c:pt>
                <c:pt idx="3586">
                  <c:v>77.381</c:v>
                </c:pt>
                <c:pt idx="3587">
                  <c:v>77.356999999999999</c:v>
                </c:pt>
                <c:pt idx="3588">
                  <c:v>77.106999999999999</c:v>
                </c:pt>
                <c:pt idx="3589">
                  <c:v>76.815000000000012</c:v>
                </c:pt>
                <c:pt idx="3590">
                  <c:v>76.628999999999991</c:v>
                </c:pt>
                <c:pt idx="3591">
                  <c:v>76.702000000000012</c:v>
                </c:pt>
                <c:pt idx="3592">
                  <c:v>71.332999999999998</c:v>
                </c:pt>
                <c:pt idx="3593">
                  <c:v>79.09</c:v>
                </c:pt>
                <c:pt idx="3594">
                  <c:v>83.442000000000007</c:v>
                </c:pt>
                <c:pt idx="3595">
                  <c:v>84.465000000000003</c:v>
                </c:pt>
                <c:pt idx="3596">
                  <c:v>85.356999999999999</c:v>
                </c:pt>
                <c:pt idx="3597">
                  <c:v>86.721999999999994</c:v>
                </c:pt>
                <c:pt idx="3598">
                  <c:v>84.664000000000001</c:v>
                </c:pt>
                <c:pt idx="3599">
                  <c:v>85.8</c:v>
                </c:pt>
                <c:pt idx="3600">
                  <c:v>85.577999999999989</c:v>
                </c:pt>
                <c:pt idx="3601">
                  <c:v>84.592000000000013</c:v>
                </c:pt>
                <c:pt idx="3602">
                  <c:v>82.186999999999998</c:v>
                </c:pt>
                <c:pt idx="3603">
                  <c:v>81.986999999999995</c:v>
                </c:pt>
                <c:pt idx="3604">
                  <c:v>82.874999999999986</c:v>
                </c:pt>
                <c:pt idx="3605">
                  <c:v>80.795000000000002</c:v>
                </c:pt>
                <c:pt idx="3606">
                  <c:v>79.131</c:v>
                </c:pt>
                <c:pt idx="3607">
                  <c:v>76.504000000000005</c:v>
                </c:pt>
                <c:pt idx="3608">
                  <c:v>74.082999999999998</c:v>
                </c:pt>
                <c:pt idx="3609">
                  <c:v>71.393000000000001</c:v>
                </c:pt>
                <c:pt idx="3610">
                  <c:v>62.812999999999995</c:v>
                </c:pt>
                <c:pt idx="3611">
                  <c:v>64.702000000000012</c:v>
                </c:pt>
                <c:pt idx="3612">
                  <c:v>60.39</c:v>
                </c:pt>
                <c:pt idx="3613">
                  <c:v>54.59</c:v>
                </c:pt>
                <c:pt idx="3614">
                  <c:v>48.594000000000001</c:v>
                </c:pt>
                <c:pt idx="3615">
                  <c:v>42.329000000000001</c:v>
                </c:pt>
                <c:pt idx="3616">
                  <c:v>34.56</c:v>
                </c:pt>
                <c:pt idx="3617">
                  <c:v>26</c:v>
                </c:pt>
                <c:pt idx="3618">
                  <c:v>17.381999999999998</c:v>
                </c:pt>
                <c:pt idx="3619">
                  <c:v>10.109</c:v>
                </c:pt>
                <c:pt idx="3620">
                  <c:v>4.4775999999999998</c:v>
                </c:pt>
                <c:pt idx="3621">
                  <c:v>1.3715999999999997</c:v>
                </c:pt>
                <c:pt idx="3622">
                  <c:v>0.26578000000000002</c:v>
                </c:pt>
                <c:pt idx="3623">
                  <c:v>3.740000000000001E-2</c:v>
                </c:pt>
                <c:pt idx="3624">
                  <c:v>3.9199999999999999E-3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-1.0000000000000003E-5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-2.0000000000000005E-5</c:v>
                </c:pt>
                <c:pt idx="3653">
                  <c:v>0</c:v>
                </c:pt>
                <c:pt idx="3654">
                  <c:v>-7.0000000000000007E-5</c:v>
                </c:pt>
                <c:pt idx="3655">
                  <c:v>-1.6000000000000004E-4</c:v>
                </c:pt>
                <c:pt idx="3656">
                  <c:v>-6.0000000000000015E-5</c:v>
                </c:pt>
                <c:pt idx="3657">
                  <c:v>-3.0000000000000008E-5</c:v>
                </c:pt>
                <c:pt idx="3658">
                  <c:v>-2.2000000000000006E-4</c:v>
                </c:pt>
                <c:pt idx="3659">
                  <c:v>-2.3000000000000003E-4</c:v>
                </c:pt>
                <c:pt idx="3660">
                  <c:v>-1.9000000000000006E-4</c:v>
                </c:pt>
                <c:pt idx="3661">
                  <c:v>-5.1000000000000004E-4</c:v>
                </c:pt>
                <c:pt idx="3662">
                  <c:v>-7.9000000000000023E-4</c:v>
                </c:pt>
                <c:pt idx="3663">
                  <c:v>-6.8000000000000027E-4</c:v>
                </c:pt>
                <c:pt idx="3664">
                  <c:v>-6.9000000000000008E-4</c:v>
                </c:pt>
                <c:pt idx="3665">
                  <c:v>-1.2500000000000002E-3</c:v>
                </c:pt>
                <c:pt idx="3666">
                  <c:v>-1.3100000000000002E-3</c:v>
                </c:pt>
                <c:pt idx="3667">
                  <c:v>-8.1000000000000028E-4</c:v>
                </c:pt>
                <c:pt idx="3668">
                  <c:v>-1.0000000000000002E-3</c:v>
                </c:pt>
                <c:pt idx="3669">
                  <c:v>-5.7000000000000009E-4</c:v>
                </c:pt>
                <c:pt idx="3670">
                  <c:v>-6.7000000000000013E-4</c:v>
                </c:pt>
                <c:pt idx="3671">
                  <c:v>-8.1000000000000028E-4</c:v>
                </c:pt>
                <c:pt idx="3672">
                  <c:v>-8.2000000000000031E-4</c:v>
                </c:pt>
                <c:pt idx="3673">
                  <c:v>-9.0000000000000041E-4</c:v>
                </c:pt>
                <c:pt idx="3674">
                  <c:v>-5.9000000000000014E-4</c:v>
                </c:pt>
                <c:pt idx="3675">
                  <c:v>-1.1299999999999999E-3</c:v>
                </c:pt>
                <c:pt idx="3676">
                  <c:v>-7.2000000000000026E-4</c:v>
                </c:pt>
                <c:pt idx="3677">
                  <c:v>-7.1000000000000013E-4</c:v>
                </c:pt>
                <c:pt idx="3678">
                  <c:v>-5.0000000000000012E-4</c:v>
                </c:pt>
                <c:pt idx="3679">
                  <c:v>-6.8000000000000027E-4</c:v>
                </c:pt>
                <c:pt idx="3680">
                  <c:v>-2.6000000000000003E-4</c:v>
                </c:pt>
                <c:pt idx="3681">
                  <c:v>-5.2000000000000006E-4</c:v>
                </c:pt>
                <c:pt idx="3682">
                  <c:v>-3.5000000000000005E-4</c:v>
                </c:pt>
                <c:pt idx="3683">
                  <c:v>-2.7000000000000006E-4</c:v>
                </c:pt>
                <c:pt idx="3684">
                  <c:v>-4.300000000000001E-4</c:v>
                </c:pt>
                <c:pt idx="3685">
                  <c:v>-2.1000000000000006E-4</c:v>
                </c:pt>
                <c:pt idx="3686">
                  <c:v>-7.0000000000000007E-5</c:v>
                </c:pt>
                <c:pt idx="3687">
                  <c:v>4.0000000000000007E-4</c:v>
                </c:pt>
                <c:pt idx="3688">
                  <c:v>2.3600000000000001E-3</c:v>
                </c:pt>
                <c:pt idx="3689">
                  <c:v>7.2000000000000007E-3</c:v>
                </c:pt>
                <c:pt idx="3690">
                  <c:v>5.0770000000000003E-2</c:v>
                </c:pt>
                <c:pt idx="3691">
                  <c:v>0.34736000000000006</c:v>
                </c:pt>
                <c:pt idx="3692">
                  <c:v>1.6048</c:v>
                </c:pt>
                <c:pt idx="3693">
                  <c:v>4.254599999999999</c:v>
                </c:pt>
                <c:pt idx="3694">
                  <c:v>8.928799999999999</c:v>
                </c:pt>
                <c:pt idx="3695">
                  <c:v>15.789</c:v>
                </c:pt>
                <c:pt idx="3696">
                  <c:v>23.824999999999999</c:v>
                </c:pt>
                <c:pt idx="3697">
                  <c:v>32.550999999999995</c:v>
                </c:pt>
                <c:pt idx="3698">
                  <c:v>41.698000000000008</c:v>
                </c:pt>
                <c:pt idx="3699">
                  <c:v>49.759</c:v>
                </c:pt>
                <c:pt idx="3700">
                  <c:v>55.316999999999993</c:v>
                </c:pt>
                <c:pt idx="3701">
                  <c:v>59.137</c:v>
                </c:pt>
                <c:pt idx="3702">
                  <c:v>64.274999999999991</c:v>
                </c:pt>
                <c:pt idx="3703">
                  <c:v>72.751000000000005</c:v>
                </c:pt>
                <c:pt idx="3704">
                  <c:v>78.611000000000004</c:v>
                </c:pt>
                <c:pt idx="3705">
                  <c:v>82.582999999999998</c:v>
                </c:pt>
                <c:pt idx="3706">
                  <c:v>72.225999999999999</c:v>
                </c:pt>
                <c:pt idx="3707">
                  <c:v>63.172000000000004</c:v>
                </c:pt>
                <c:pt idx="3708">
                  <c:v>60.113</c:v>
                </c:pt>
                <c:pt idx="3709">
                  <c:v>78.876999999999981</c:v>
                </c:pt>
                <c:pt idx="3710">
                  <c:v>94.60799999999999</c:v>
                </c:pt>
                <c:pt idx="3711">
                  <c:v>94.235000000000014</c:v>
                </c:pt>
                <c:pt idx="3712">
                  <c:v>87.572999999999979</c:v>
                </c:pt>
                <c:pt idx="3713">
                  <c:v>94.551000000000002</c:v>
                </c:pt>
                <c:pt idx="3714">
                  <c:v>92.384</c:v>
                </c:pt>
                <c:pt idx="3715">
                  <c:v>81.321999999999989</c:v>
                </c:pt>
                <c:pt idx="3716">
                  <c:v>85.582999999999998</c:v>
                </c:pt>
                <c:pt idx="3717">
                  <c:v>85.525999999999982</c:v>
                </c:pt>
                <c:pt idx="3718">
                  <c:v>84.461000000000013</c:v>
                </c:pt>
                <c:pt idx="3719">
                  <c:v>87.33</c:v>
                </c:pt>
                <c:pt idx="3720">
                  <c:v>91.60499999999999</c:v>
                </c:pt>
                <c:pt idx="3721">
                  <c:v>83.593000000000004</c:v>
                </c:pt>
                <c:pt idx="3722">
                  <c:v>80.991000000000014</c:v>
                </c:pt>
                <c:pt idx="3723">
                  <c:v>80.715999999999994</c:v>
                </c:pt>
                <c:pt idx="3724">
                  <c:v>81.585999999999999</c:v>
                </c:pt>
                <c:pt idx="3725">
                  <c:v>80.903000000000006</c:v>
                </c:pt>
                <c:pt idx="3726">
                  <c:v>80.837000000000003</c:v>
                </c:pt>
                <c:pt idx="3727">
                  <c:v>81.327999999999989</c:v>
                </c:pt>
                <c:pt idx="3728">
                  <c:v>81.772999999999982</c:v>
                </c:pt>
                <c:pt idx="3729">
                  <c:v>81.485000000000014</c:v>
                </c:pt>
                <c:pt idx="3730">
                  <c:v>83.239000000000004</c:v>
                </c:pt>
                <c:pt idx="3731">
                  <c:v>83.576999999999998</c:v>
                </c:pt>
                <c:pt idx="3732">
                  <c:v>85.211000000000013</c:v>
                </c:pt>
                <c:pt idx="3733">
                  <c:v>85.304999999999993</c:v>
                </c:pt>
                <c:pt idx="3734">
                  <c:v>84.739000000000004</c:v>
                </c:pt>
                <c:pt idx="3735">
                  <c:v>82.823999999999998</c:v>
                </c:pt>
                <c:pt idx="3736">
                  <c:v>83.903999999999996</c:v>
                </c:pt>
                <c:pt idx="3737">
                  <c:v>86.732000000000014</c:v>
                </c:pt>
                <c:pt idx="3738">
                  <c:v>89.552999999999983</c:v>
                </c:pt>
                <c:pt idx="3739">
                  <c:v>89.85299999999998</c:v>
                </c:pt>
                <c:pt idx="3740">
                  <c:v>88.960000000000008</c:v>
                </c:pt>
                <c:pt idx="3741">
                  <c:v>89.04</c:v>
                </c:pt>
                <c:pt idx="3742">
                  <c:v>87.766000000000005</c:v>
                </c:pt>
                <c:pt idx="3743">
                  <c:v>88.891999999999996</c:v>
                </c:pt>
                <c:pt idx="3744">
                  <c:v>88.675999999999988</c:v>
                </c:pt>
                <c:pt idx="3745">
                  <c:v>88.35299999999998</c:v>
                </c:pt>
                <c:pt idx="3746">
                  <c:v>86.908000000000001</c:v>
                </c:pt>
                <c:pt idx="3747">
                  <c:v>86.35299999999998</c:v>
                </c:pt>
                <c:pt idx="3748">
                  <c:v>85.956000000000003</c:v>
                </c:pt>
                <c:pt idx="3749">
                  <c:v>84.256</c:v>
                </c:pt>
                <c:pt idx="3750">
                  <c:v>81.5</c:v>
                </c:pt>
                <c:pt idx="3751">
                  <c:v>77.977999999999994</c:v>
                </c:pt>
                <c:pt idx="3752">
                  <c:v>74.262</c:v>
                </c:pt>
                <c:pt idx="3753">
                  <c:v>71.477000000000004</c:v>
                </c:pt>
                <c:pt idx="3754">
                  <c:v>67.198999999999998</c:v>
                </c:pt>
                <c:pt idx="3755">
                  <c:v>66.653999999999982</c:v>
                </c:pt>
                <c:pt idx="3756">
                  <c:v>61.42</c:v>
                </c:pt>
                <c:pt idx="3757">
                  <c:v>54.576000000000001</c:v>
                </c:pt>
                <c:pt idx="3758">
                  <c:v>48.884999999999998</c:v>
                </c:pt>
                <c:pt idx="3759">
                  <c:v>41.523000000000003</c:v>
                </c:pt>
                <c:pt idx="3760">
                  <c:v>34.36</c:v>
                </c:pt>
                <c:pt idx="3761">
                  <c:v>25.027000000000001</c:v>
                </c:pt>
                <c:pt idx="3762">
                  <c:v>17.811000000000003</c:v>
                </c:pt>
                <c:pt idx="3763">
                  <c:v>10.507</c:v>
                </c:pt>
                <c:pt idx="3764">
                  <c:v>4.8969999999999994</c:v>
                </c:pt>
                <c:pt idx="3765">
                  <c:v>1.5660000000000001</c:v>
                </c:pt>
                <c:pt idx="3766">
                  <c:v>0.32178000000000007</c:v>
                </c:pt>
                <c:pt idx="3767">
                  <c:v>4.6969999999999998E-2</c:v>
                </c:pt>
                <c:pt idx="3768">
                  <c:v>5.4000000000000012E-3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-3.0000000000000008E-5</c:v>
                </c:pt>
                <c:pt idx="3785">
                  <c:v>-9.0000000000000019E-5</c:v>
                </c:pt>
                <c:pt idx="3786">
                  <c:v>0</c:v>
                </c:pt>
                <c:pt idx="3787">
                  <c:v>0</c:v>
                </c:pt>
                <c:pt idx="3788">
                  <c:v>-1.0000000000000003E-5</c:v>
                </c:pt>
                <c:pt idx="3789">
                  <c:v>-2.3000000000000003E-4</c:v>
                </c:pt>
                <c:pt idx="3790">
                  <c:v>-7.0000000000000007E-5</c:v>
                </c:pt>
                <c:pt idx="3791">
                  <c:v>-1.2999999999999999E-4</c:v>
                </c:pt>
                <c:pt idx="3792">
                  <c:v>-2.9000000000000006E-4</c:v>
                </c:pt>
                <c:pt idx="3793">
                  <c:v>-4.300000000000001E-4</c:v>
                </c:pt>
                <c:pt idx="3794">
                  <c:v>-5.3000000000000009E-4</c:v>
                </c:pt>
                <c:pt idx="3795">
                  <c:v>-3.8000000000000008E-4</c:v>
                </c:pt>
                <c:pt idx="3796">
                  <c:v>-7.1000000000000013E-4</c:v>
                </c:pt>
                <c:pt idx="3797">
                  <c:v>-3.2000000000000013E-4</c:v>
                </c:pt>
                <c:pt idx="3798">
                  <c:v>-4.500000000000001E-4</c:v>
                </c:pt>
                <c:pt idx="3799">
                  <c:v>-5.1000000000000004E-4</c:v>
                </c:pt>
                <c:pt idx="3800">
                  <c:v>-8.4000000000000025E-4</c:v>
                </c:pt>
                <c:pt idx="3801">
                  <c:v>-4.9000000000000009E-4</c:v>
                </c:pt>
                <c:pt idx="3802">
                  <c:v>-6.5000000000000019E-4</c:v>
                </c:pt>
                <c:pt idx="3803">
                  <c:v>-1.8000000000000004E-4</c:v>
                </c:pt>
                <c:pt idx="3804">
                  <c:v>-2.1000000000000006E-4</c:v>
                </c:pt>
                <c:pt idx="3805">
                  <c:v>-3.8000000000000008E-4</c:v>
                </c:pt>
                <c:pt idx="3806">
                  <c:v>-5.8000000000000011E-4</c:v>
                </c:pt>
                <c:pt idx="3807">
                  <c:v>-2.5000000000000006E-4</c:v>
                </c:pt>
                <c:pt idx="3808">
                  <c:v>-1.3999999999999999E-4</c:v>
                </c:pt>
                <c:pt idx="3809">
                  <c:v>-4.8000000000000007E-4</c:v>
                </c:pt>
                <c:pt idx="3810">
                  <c:v>-6.0000000000000015E-5</c:v>
                </c:pt>
                <c:pt idx="3811">
                  <c:v>6.0000000000000015E-5</c:v>
                </c:pt>
                <c:pt idx="3812">
                  <c:v>-7.5000000000000012E-4</c:v>
                </c:pt>
                <c:pt idx="3813">
                  <c:v>-7.7000000000000007E-4</c:v>
                </c:pt>
                <c:pt idx="3814">
                  <c:v>-7.6000000000000015E-4</c:v>
                </c:pt>
                <c:pt idx="3815">
                  <c:v>-3.8000000000000008E-4</c:v>
                </c:pt>
                <c:pt idx="3816">
                  <c:v>-2.7000000000000006E-4</c:v>
                </c:pt>
                <c:pt idx="3817">
                  <c:v>-4.9000000000000009E-4</c:v>
                </c:pt>
                <c:pt idx="3818">
                  <c:v>-3.8000000000000008E-4</c:v>
                </c:pt>
                <c:pt idx="3819">
                  <c:v>-3.6000000000000008E-4</c:v>
                </c:pt>
                <c:pt idx="3820">
                  <c:v>-4.1000000000000005E-4</c:v>
                </c:pt>
                <c:pt idx="3821">
                  <c:v>-3.0000000000000003E-4</c:v>
                </c:pt>
                <c:pt idx="3822">
                  <c:v>-2.0000000000000004E-4</c:v>
                </c:pt>
                <c:pt idx="3823">
                  <c:v>-1.1000000000000003E-4</c:v>
                </c:pt>
                <c:pt idx="3824">
                  <c:v>-1.2000000000000002E-4</c:v>
                </c:pt>
                <c:pt idx="3825">
                  <c:v>-2.6000000000000003E-4</c:v>
                </c:pt>
                <c:pt idx="3826">
                  <c:v>2.3000000000000003E-4</c:v>
                </c:pt>
                <c:pt idx="3827">
                  <c:v>1.2000000000000002E-4</c:v>
                </c:pt>
                <c:pt idx="3828">
                  <c:v>3.0000000000000008E-5</c:v>
                </c:pt>
                <c:pt idx="3829">
                  <c:v>-1.6000000000000004E-4</c:v>
                </c:pt>
                <c:pt idx="3830">
                  <c:v>6.0000000000000015E-5</c:v>
                </c:pt>
                <c:pt idx="3831">
                  <c:v>4.9000000000000009E-4</c:v>
                </c:pt>
                <c:pt idx="3832">
                  <c:v>3.9699999999999996E-3</c:v>
                </c:pt>
                <c:pt idx="3833">
                  <c:v>1.0400000000000001E-2</c:v>
                </c:pt>
                <c:pt idx="3834">
                  <c:v>8.1020000000000009E-2</c:v>
                </c:pt>
                <c:pt idx="3835">
                  <c:v>0.52895999999999999</c:v>
                </c:pt>
                <c:pt idx="3836">
                  <c:v>2.1576</c:v>
                </c:pt>
                <c:pt idx="3837">
                  <c:v>5.7942999999999998</c:v>
                </c:pt>
                <c:pt idx="3838">
                  <c:v>11.106</c:v>
                </c:pt>
                <c:pt idx="3839">
                  <c:v>17.832999999999995</c:v>
                </c:pt>
                <c:pt idx="3840">
                  <c:v>26.030999999999999</c:v>
                </c:pt>
                <c:pt idx="3841">
                  <c:v>33.765000000000008</c:v>
                </c:pt>
                <c:pt idx="3842">
                  <c:v>39.839999999999996</c:v>
                </c:pt>
                <c:pt idx="3843">
                  <c:v>48.692000000000007</c:v>
                </c:pt>
                <c:pt idx="3844">
                  <c:v>58.597000000000001</c:v>
                </c:pt>
                <c:pt idx="3845">
                  <c:v>64.072999999999979</c:v>
                </c:pt>
                <c:pt idx="3846">
                  <c:v>70.691999999999993</c:v>
                </c:pt>
                <c:pt idx="3847">
                  <c:v>74.045000000000002</c:v>
                </c:pt>
                <c:pt idx="3848">
                  <c:v>74.812000000000012</c:v>
                </c:pt>
                <c:pt idx="3849">
                  <c:v>76.128999999999991</c:v>
                </c:pt>
                <c:pt idx="3850">
                  <c:v>78.694999999999993</c:v>
                </c:pt>
                <c:pt idx="3851">
                  <c:v>78.665999999999983</c:v>
                </c:pt>
                <c:pt idx="3852">
                  <c:v>79.787999999999997</c:v>
                </c:pt>
                <c:pt idx="3853">
                  <c:v>82.410000000000011</c:v>
                </c:pt>
                <c:pt idx="3854">
                  <c:v>82.819000000000003</c:v>
                </c:pt>
                <c:pt idx="3855">
                  <c:v>79.554000000000002</c:v>
                </c:pt>
                <c:pt idx="3856">
                  <c:v>78.75</c:v>
                </c:pt>
                <c:pt idx="3857">
                  <c:v>80.573999999999998</c:v>
                </c:pt>
                <c:pt idx="3858">
                  <c:v>82.64</c:v>
                </c:pt>
                <c:pt idx="3859">
                  <c:v>85.950999999999993</c:v>
                </c:pt>
                <c:pt idx="3860">
                  <c:v>87.414000000000016</c:v>
                </c:pt>
                <c:pt idx="3861">
                  <c:v>90.188999999999979</c:v>
                </c:pt>
                <c:pt idx="3862">
                  <c:v>93.949000000000012</c:v>
                </c:pt>
                <c:pt idx="3863">
                  <c:v>95.054999999999993</c:v>
                </c:pt>
                <c:pt idx="3864">
                  <c:v>96.910000000000011</c:v>
                </c:pt>
                <c:pt idx="3865">
                  <c:v>100.64999999999999</c:v>
                </c:pt>
                <c:pt idx="3866">
                  <c:v>113.86</c:v>
                </c:pt>
                <c:pt idx="3867">
                  <c:v>116</c:v>
                </c:pt>
                <c:pt idx="3868">
                  <c:v>115.75</c:v>
                </c:pt>
                <c:pt idx="3869">
                  <c:v>131.69</c:v>
                </c:pt>
                <c:pt idx="3870">
                  <c:v>127.64</c:v>
                </c:pt>
                <c:pt idx="3871">
                  <c:v>131.22</c:v>
                </c:pt>
                <c:pt idx="3872">
                  <c:v>140.68</c:v>
                </c:pt>
                <c:pt idx="3873">
                  <c:v>147.4</c:v>
                </c:pt>
                <c:pt idx="3874">
                  <c:v>164.37</c:v>
                </c:pt>
                <c:pt idx="3875">
                  <c:v>171.56</c:v>
                </c:pt>
                <c:pt idx="3876">
                  <c:v>178.73999999999998</c:v>
                </c:pt>
                <c:pt idx="3877">
                  <c:v>189.31</c:v>
                </c:pt>
                <c:pt idx="3878">
                  <c:v>196.9</c:v>
                </c:pt>
                <c:pt idx="3879">
                  <c:v>180.93</c:v>
                </c:pt>
                <c:pt idx="3880">
                  <c:v>158</c:v>
                </c:pt>
                <c:pt idx="3881">
                  <c:v>148.23999999999998</c:v>
                </c:pt>
                <c:pt idx="3882">
                  <c:v>129.66999999999999</c:v>
                </c:pt>
                <c:pt idx="3883">
                  <c:v>117.45</c:v>
                </c:pt>
                <c:pt idx="3884">
                  <c:v>117.41000000000001</c:v>
                </c:pt>
                <c:pt idx="3885">
                  <c:v>124.54</c:v>
                </c:pt>
                <c:pt idx="3886">
                  <c:v>123.39</c:v>
                </c:pt>
                <c:pt idx="3887">
                  <c:v>112.56</c:v>
                </c:pt>
                <c:pt idx="3888">
                  <c:v>115.26</c:v>
                </c:pt>
                <c:pt idx="3889">
                  <c:v>119.26</c:v>
                </c:pt>
                <c:pt idx="3890">
                  <c:v>130.46</c:v>
                </c:pt>
                <c:pt idx="3891">
                  <c:v>119.23</c:v>
                </c:pt>
                <c:pt idx="3892">
                  <c:v>108.56</c:v>
                </c:pt>
                <c:pt idx="3893">
                  <c:v>94.614999999999995</c:v>
                </c:pt>
                <c:pt idx="3894">
                  <c:v>88.2</c:v>
                </c:pt>
                <c:pt idx="3895">
                  <c:v>92.722999999999999</c:v>
                </c:pt>
                <c:pt idx="3896">
                  <c:v>92.343999999999994</c:v>
                </c:pt>
                <c:pt idx="3897">
                  <c:v>92.60199999999999</c:v>
                </c:pt>
                <c:pt idx="3898">
                  <c:v>89.983999999999995</c:v>
                </c:pt>
                <c:pt idx="3899">
                  <c:v>88.02</c:v>
                </c:pt>
                <c:pt idx="3900">
                  <c:v>76.100999999999999</c:v>
                </c:pt>
                <c:pt idx="3901">
                  <c:v>66.458000000000013</c:v>
                </c:pt>
                <c:pt idx="3902">
                  <c:v>55.875</c:v>
                </c:pt>
                <c:pt idx="3903">
                  <c:v>47.723000000000013</c:v>
                </c:pt>
                <c:pt idx="3904">
                  <c:v>38.525000000000006</c:v>
                </c:pt>
                <c:pt idx="3905">
                  <c:v>31.221999999999998</c:v>
                </c:pt>
                <c:pt idx="3906">
                  <c:v>20.093</c:v>
                </c:pt>
                <c:pt idx="3907">
                  <c:v>11.074</c:v>
                </c:pt>
                <c:pt idx="3908">
                  <c:v>5.4598000000000004</c:v>
                </c:pt>
                <c:pt idx="3909">
                  <c:v>1.8214999999999997</c:v>
                </c:pt>
                <c:pt idx="3910">
                  <c:v>0.40344000000000002</c:v>
                </c:pt>
                <c:pt idx="3911">
                  <c:v>6.0879999999999997E-2</c:v>
                </c:pt>
                <c:pt idx="3912">
                  <c:v>7.1000000000000004E-3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3.7000000000000005E-4</c:v>
                </c:pt>
                <c:pt idx="3928">
                  <c:v>6.7000000000000013E-4</c:v>
                </c:pt>
                <c:pt idx="3929">
                  <c:v>1.2999999999999999E-4</c:v>
                </c:pt>
                <c:pt idx="3930">
                  <c:v>3.3000000000000005E-4</c:v>
                </c:pt>
                <c:pt idx="3931">
                  <c:v>5.8000000000000011E-4</c:v>
                </c:pt>
                <c:pt idx="3932">
                  <c:v>4.300000000000001E-4</c:v>
                </c:pt>
                <c:pt idx="3933">
                  <c:v>5.8000000000000011E-4</c:v>
                </c:pt>
                <c:pt idx="3934">
                  <c:v>3.0000000000000003E-4</c:v>
                </c:pt>
                <c:pt idx="3935">
                  <c:v>1.3999999999999999E-4</c:v>
                </c:pt>
                <c:pt idx="3936">
                  <c:v>1.2000000000000002E-4</c:v>
                </c:pt>
                <c:pt idx="3937">
                  <c:v>1.0000000000000002E-3</c:v>
                </c:pt>
                <c:pt idx="3938">
                  <c:v>9.7000000000000016E-4</c:v>
                </c:pt>
                <c:pt idx="3939">
                  <c:v>6.1000000000000008E-4</c:v>
                </c:pt>
                <c:pt idx="3940">
                  <c:v>3.6000000000000008E-4</c:v>
                </c:pt>
                <c:pt idx="3941">
                  <c:v>9.7000000000000016E-4</c:v>
                </c:pt>
                <c:pt idx="3942">
                  <c:v>4.9000000000000009E-4</c:v>
                </c:pt>
                <c:pt idx="3943">
                  <c:v>3.8000000000000008E-4</c:v>
                </c:pt>
                <c:pt idx="3944">
                  <c:v>6.0000000000000016E-4</c:v>
                </c:pt>
                <c:pt idx="3945">
                  <c:v>5.1000000000000004E-4</c:v>
                </c:pt>
                <c:pt idx="3946">
                  <c:v>1.4300000000000003E-3</c:v>
                </c:pt>
                <c:pt idx="3947">
                  <c:v>8.0000000000000015E-4</c:v>
                </c:pt>
                <c:pt idx="3948">
                  <c:v>1.6800000000000005E-3</c:v>
                </c:pt>
                <c:pt idx="3949">
                  <c:v>2.2000000000000006E-4</c:v>
                </c:pt>
                <c:pt idx="3950">
                  <c:v>0</c:v>
                </c:pt>
                <c:pt idx="3951">
                  <c:v>0</c:v>
                </c:pt>
                <c:pt idx="3952">
                  <c:v>3.0000000000000008E-5</c:v>
                </c:pt>
                <c:pt idx="3953">
                  <c:v>1.6000000000000004E-4</c:v>
                </c:pt>
                <c:pt idx="3954">
                  <c:v>2.8000000000000003E-4</c:v>
                </c:pt>
                <c:pt idx="3955">
                  <c:v>1.5499999999999999E-3</c:v>
                </c:pt>
                <c:pt idx="3956">
                  <c:v>1.4400000000000001E-3</c:v>
                </c:pt>
                <c:pt idx="3957">
                  <c:v>1.5299999999999999E-3</c:v>
                </c:pt>
                <c:pt idx="3958">
                  <c:v>1.6900000000000005E-3</c:v>
                </c:pt>
                <c:pt idx="3959">
                  <c:v>1.2700000000000003E-3</c:v>
                </c:pt>
                <c:pt idx="3960">
                  <c:v>1.3600000000000003E-3</c:v>
                </c:pt>
                <c:pt idx="3961">
                  <c:v>1.3100000000000002E-3</c:v>
                </c:pt>
                <c:pt idx="3962">
                  <c:v>9.7000000000000016E-4</c:v>
                </c:pt>
                <c:pt idx="3963">
                  <c:v>1.0700000000000002E-3</c:v>
                </c:pt>
                <c:pt idx="3964">
                  <c:v>1.3100000000000002E-3</c:v>
                </c:pt>
                <c:pt idx="3965">
                  <c:v>1.1700000000000002E-3</c:v>
                </c:pt>
                <c:pt idx="3966">
                  <c:v>1.4800000000000002E-3</c:v>
                </c:pt>
                <c:pt idx="3967">
                  <c:v>1.2600000000000003E-3</c:v>
                </c:pt>
                <c:pt idx="3968">
                  <c:v>1.1000000000000003E-4</c:v>
                </c:pt>
                <c:pt idx="3969">
                  <c:v>0</c:v>
                </c:pt>
                <c:pt idx="3970">
                  <c:v>3.0000000000000008E-5</c:v>
                </c:pt>
                <c:pt idx="3971">
                  <c:v>7.800000000000002E-4</c:v>
                </c:pt>
                <c:pt idx="3972">
                  <c:v>1.2800000000000003E-3</c:v>
                </c:pt>
                <c:pt idx="3973">
                  <c:v>2.2400000000000002E-3</c:v>
                </c:pt>
                <c:pt idx="3974">
                  <c:v>1.3500000000000003E-3</c:v>
                </c:pt>
                <c:pt idx="3975">
                  <c:v>1.1800000000000003E-3</c:v>
                </c:pt>
                <c:pt idx="3976">
                  <c:v>4.7699999999999999E-3</c:v>
                </c:pt>
                <c:pt idx="3977">
                  <c:v>8.7300000000000034E-3</c:v>
                </c:pt>
                <c:pt idx="3978">
                  <c:v>5.2190000000000007E-2</c:v>
                </c:pt>
                <c:pt idx="3979">
                  <c:v>0.3166000000000001</c:v>
                </c:pt>
                <c:pt idx="3980">
                  <c:v>1.0601</c:v>
                </c:pt>
                <c:pt idx="3981">
                  <c:v>2.4519999999999995</c:v>
                </c:pt>
                <c:pt idx="3982">
                  <c:v>5.0671999999999988</c:v>
                </c:pt>
                <c:pt idx="3983">
                  <c:v>7.9644999999999992</c:v>
                </c:pt>
                <c:pt idx="3984">
                  <c:v>13.023</c:v>
                </c:pt>
                <c:pt idx="3985">
                  <c:v>19.937000000000001</c:v>
                </c:pt>
                <c:pt idx="3986">
                  <c:v>23.841999999999999</c:v>
                </c:pt>
                <c:pt idx="3987">
                  <c:v>27.175999999999995</c:v>
                </c:pt>
                <c:pt idx="3988">
                  <c:v>34.949999999999996</c:v>
                </c:pt>
                <c:pt idx="3989">
                  <c:v>57.910999999999994</c:v>
                </c:pt>
                <c:pt idx="3990">
                  <c:v>62.867000000000004</c:v>
                </c:pt>
                <c:pt idx="3991">
                  <c:v>59.094000000000001</c:v>
                </c:pt>
                <c:pt idx="3992">
                  <c:v>73.784999999999997</c:v>
                </c:pt>
                <c:pt idx="3993">
                  <c:v>86.551000000000002</c:v>
                </c:pt>
                <c:pt idx="3994">
                  <c:v>94.055999999999983</c:v>
                </c:pt>
                <c:pt idx="3995">
                  <c:v>77.593000000000004</c:v>
                </c:pt>
                <c:pt idx="3996">
                  <c:v>74.682999999999993</c:v>
                </c:pt>
                <c:pt idx="3997">
                  <c:v>73.992999999999995</c:v>
                </c:pt>
                <c:pt idx="3998">
                  <c:v>74.143000000000001</c:v>
                </c:pt>
                <c:pt idx="3999">
                  <c:v>74.884</c:v>
                </c:pt>
                <c:pt idx="4000">
                  <c:v>71.894000000000005</c:v>
                </c:pt>
                <c:pt idx="4001">
                  <c:v>76.124999999999986</c:v>
                </c:pt>
                <c:pt idx="4002">
                  <c:v>77.152999999999992</c:v>
                </c:pt>
                <c:pt idx="4003">
                  <c:v>78.695999999999998</c:v>
                </c:pt>
                <c:pt idx="4004">
                  <c:v>80.918999999999997</c:v>
                </c:pt>
                <c:pt idx="4005">
                  <c:v>80.191000000000003</c:v>
                </c:pt>
                <c:pt idx="4006">
                  <c:v>79.923000000000002</c:v>
                </c:pt>
                <c:pt idx="4007">
                  <c:v>80.071999999999989</c:v>
                </c:pt>
                <c:pt idx="4008">
                  <c:v>79.819000000000003</c:v>
                </c:pt>
                <c:pt idx="4009">
                  <c:v>80.435000000000002</c:v>
                </c:pt>
                <c:pt idx="4010">
                  <c:v>81.149999999999991</c:v>
                </c:pt>
                <c:pt idx="4011">
                  <c:v>81.468999999999994</c:v>
                </c:pt>
                <c:pt idx="4012">
                  <c:v>81.510999999999996</c:v>
                </c:pt>
                <c:pt idx="4013">
                  <c:v>81.85199999999999</c:v>
                </c:pt>
                <c:pt idx="4014">
                  <c:v>82.106999999999999</c:v>
                </c:pt>
                <c:pt idx="4015">
                  <c:v>81.912000000000006</c:v>
                </c:pt>
                <c:pt idx="4016">
                  <c:v>82.305999999999983</c:v>
                </c:pt>
                <c:pt idx="4017">
                  <c:v>83.055999999999983</c:v>
                </c:pt>
                <c:pt idx="4018">
                  <c:v>83.248000000000005</c:v>
                </c:pt>
                <c:pt idx="4019">
                  <c:v>78.84</c:v>
                </c:pt>
                <c:pt idx="4020">
                  <c:v>83.715000000000003</c:v>
                </c:pt>
                <c:pt idx="4021">
                  <c:v>83.983999999999995</c:v>
                </c:pt>
                <c:pt idx="4022">
                  <c:v>83.912999999999997</c:v>
                </c:pt>
                <c:pt idx="4023">
                  <c:v>83.667999999999992</c:v>
                </c:pt>
                <c:pt idx="4024">
                  <c:v>85.287999999999997</c:v>
                </c:pt>
                <c:pt idx="4025">
                  <c:v>90.801000000000002</c:v>
                </c:pt>
                <c:pt idx="4026">
                  <c:v>93.486999999999995</c:v>
                </c:pt>
                <c:pt idx="4027">
                  <c:v>94.268000000000001</c:v>
                </c:pt>
                <c:pt idx="4028">
                  <c:v>94.251999999999995</c:v>
                </c:pt>
                <c:pt idx="4029">
                  <c:v>93.694999999999993</c:v>
                </c:pt>
                <c:pt idx="4030">
                  <c:v>92.563000000000002</c:v>
                </c:pt>
                <c:pt idx="4031">
                  <c:v>92.727000000000004</c:v>
                </c:pt>
                <c:pt idx="4032">
                  <c:v>94.938999999999993</c:v>
                </c:pt>
                <c:pt idx="4033">
                  <c:v>94.427999999999997</c:v>
                </c:pt>
                <c:pt idx="4034">
                  <c:v>98.248999999999995</c:v>
                </c:pt>
                <c:pt idx="4035">
                  <c:v>91.486000000000004</c:v>
                </c:pt>
                <c:pt idx="4036">
                  <c:v>88.980999999999995</c:v>
                </c:pt>
                <c:pt idx="4037">
                  <c:v>87.08</c:v>
                </c:pt>
                <c:pt idx="4038">
                  <c:v>79.037000000000006</c:v>
                </c:pt>
                <c:pt idx="4039">
                  <c:v>70.509</c:v>
                </c:pt>
                <c:pt idx="4040">
                  <c:v>77.679999999999993</c:v>
                </c:pt>
                <c:pt idx="4041">
                  <c:v>83.084000000000003</c:v>
                </c:pt>
                <c:pt idx="4042">
                  <c:v>88.789000000000001</c:v>
                </c:pt>
                <c:pt idx="4043">
                  <c:v>79.096000000000004</c:v>
                </c:pt>
                <c:pt idx="4044">
                  <c:v>60.107000000000006</c:v>
                </c:pt>
                <c:pt idx="4045">
                  <c:v>47.282000000000004</c:v>
                </c:pt>
                <c:pt idx="4046">
                  <c:v>39.463000000000001</c:v>
                </c:pt>
                <c:pt idx="4047">
                  <c:v>32.988</c:v>
                </c:pt>
                <c:pt idx="4048">
                  <c:v>26.207000000000001</c:v>
                </c:pt>
                <c:pt idx="4049">
                  <c:v>19.797000000000001</c:v>
                </c:pt>
                <c:pt idx="4050">
                  <c:v>13.905000000000001</c:v>
                </c:pt>
                <c:pt idx="4051">
                  <c:v>8.4029000000000007</c:v>
                </c:pt>
                <c:pt idx="4052">
                  <c:v>4.1127999999999991</c:v>
                </c:pt>
                <c:pt idx="4053">
                  <c:v>1.5549999999999997</c:v>
                </c:pt>
                <c:pt idx="4054">
                  <c:v>0.34744000000000008</c:v>
                </c:pt>
                <c:pt idx="4055">
                  <c:v>4.8770000000000001E-2</c:v>
                </c:pt>
                <c:pt idx="4056">
                  <c:v>5.000000000000001E-3</c:v>
                </c:pt>
                <c:pt idx="4057">
                  <c:v>0</c:v>
                </c:pt>
                <c:pt idx="4058">
                  <c:v>0</c:v>
                </c:pt>
                <c:pt idx="4059">
                  <c:v>0</c:v>
                </c:pt>
                <c:pt idx="4060">
                  <c:v>0</c:v>
                </c:pt>
                <c:pt idx="4061">
                  <c:v>0</c:v>
                </c:pt>
                <c:pt idx="4062">
                  <c:v>0</c:v>
                </c:pt>
                <c:pt idx="4063">
                  <c:v>0</c:v>
                </c:pt>
                <c:pt idx="4064">
                  <c:v>0</c:v>
                </c:pt>
                <c:pt idx="4065">
                  <c:v>2.0000000000000005E-5</c:v>
                </c:pt>
                <c:pt idx="4066">
                  <c:v>1.2000000000000002E-4</c:v>
                </c:pt>
                <c:pt idx="4067">
                  <c:v>0</c:v>
                </c:pt>
                <c:pt idx="4068">
                  <c:v>0</c:v>
                </c:pt>
                <c:pt idx="4069">
                  <c:v>0</c:v>
                </c:pt>
                <c:pt idx="4070">
                  <c:v>0</c:v>
                </c:pt>
                <c:pt idx="4071">
                  <c:v>0</c:v>
                </c:pt>
                <c:pt idx="4072">
                  <c:v>0</c:v>
                </c:pt>
                <c:pt idx="4073">
                  <c:v>0</c:v>
                </c:pt>
                <c:pt idx="4074">
                  <c:v>0</c:v>
                </c:pt>
                <c:pt idx="4075">
                  <c:v>0</c:v>
                </c:pt>
                <c:pt idx="4076">
                  <c:v>0</c:v>
                </c:pt>
                <c:pt idx="4077">
                  <c:v>0</c:v>
                </c:pt>
                <c:pt idx="4078">
                  <c:v>0</c:v>
                </c:pt>
                <c:pt idx="4079">
                  <c:v>0</c:v>
                </c:pt>
                <c:pt idx="4080">
                  <c:v>0</c:v>
                </c:pt>
                <c:pt idx="4081">
                  <c:v>0</c:v>
                </c:pt>
                <c:pt idx="4082">
                  <c:v>0</c:v>
                </c:pt>
                <c:pt idx="4083">
                  <c:v>0</c:v>
                </c:pt>
                <c:pt idx="4084">
                  <c:v>0</c:v>
                </c:pt>
                <c:pt idx="4085">
                  <c:v>0</c:v>
                </c:pt>
                <c:pt idx="4086">
                  <c:v>0</c:v>
                </c:pt>
                <c:pt idx="4087">
                  <c:v>0</c:v>
                </c:pt>
                <c:pt idx="4088">
                  <c:v>0</c:v>
                </c:pt>
                <c:pt idx="4089">
                  <c:v>0</c:v>
                </c:pt>
                <c:pt idx="4090">
                  <c:v>0</c:v>
                </c:pt>
                <c:pt idx="4091">
                  <c:v>0</c:v>
                </c:pt>
                <c:pt idx="4092">
                  <c:v>0</c:v>
                </c:pt>
                <c:pt idx="4093">
                  <c:v>0</c:v>
                </c:pt>
                <c:pt idx="4094">
                  <c:v>0</c:v>
                </c:pt>
                <c:pt idx="4095">
                  <c:v>0</c:v>
                </c:pt>
                <c:pt idx="4096">
                  <c:v>0</c:v>
                </c:pt>
                <c:pt idx="4097">
                  <c:v>0</c:v>
                </c:pt>
                <c:pt idx="4098">
                  <c:v>0</c:v>
                </c:pt>
                <c:pt idx="4099">
                  <c:v>0</c:v>
                </c:pt>
                <c:pt idx="4100">
                  <c:v>0</c:v>
                </c:pt>
                <c:pt idx="4101">
                  <c:v>0</c:v>
                </c:pt>
                <c:pt idx="4102">
                  <c:v>0</c:v>
                </c:pt>
                <c:pt idx="4103">
                  <c:v>0</c:v>
                </c:pt>
                <c:pt idx="4104">
                  <c:v>0</c:v>
                </c:pt>
                <c:pt idx="4105">
                  <c:v>0</c:v>
                </c:pt>
                <c:pt idx="4106">
                  <c:v>0</c:v>
                </c:pt>
                <c:pt idx="4107">
                  <c:v>0</c:v>
                </c:pt>
                <c:pt idx="4108">
                  <c:v>0</c:v>
                </c:pt>
                <c:pt idx="4109">
                  <c:v>0</c:v>
                </c:pt>
                <c:pt idx="4110">
                  <c:v>0</c:v>
                </c:pt>
                <c:pt idx="4111">
                  <c:v>0</c:v>
                </c:pt>
                <c:pt idx="4112">
                  <c:v>0</c:v>
                </c:pt>
                <c:pt idx="4113">
                  <c:v>0</c:v>
                </c:pt>
                <c:pt idx="4114">
                  <c:v>0</c:v>
                </c:pt>
                <c:pt idx="4115">
                  <c:v>0</c:v>
                </c:pt>
                <c:pt idx="4116">
                  <c:v>0</c:v>
                </c:pt>
                <c:pt idx="4117">
                  <c:v>4.6000000000000007E-4</c:v>
                </c:pt>
                <c:pt idx="4118">
                  <c:v>1.1800000000000003E-3</c:v>
                </c:pt>
                <c:pt idx="4119">
                  <c:v>1.9500000000000001E-3</c:v>
                </c:pt>
                <c:pt idx="4120">
                  <c:v>1.4700000000000002E-3</c:v>
                </c:pt>
                <c:pt idx="4121">
                  <c:v>6.3200000000000001E-3</c:v>
                </c:pt>
                <c:pt idx="4122">
                  <c:v>2.8890000000000002E-2</c:v>
                </c:pt>
                <c:pt idx="4123">
                  <c:v>0.16985</c:v>
                </c:pt>
                <c:pt idx="4124">
                  <c:v>0.69016</c:v>
                </c:pt>
                <c:pt idx="4125">
                  <c:v>1.2713999999999999</c:v>
                </c:pt>
                <c:pt idx="4126">
                  <c:v>2.2578999999999998</c:v>
                </c:pt>
                <c:pt idx="4127">
                  <c:v>4.3987999999999996</c:v>
                </c:pt>
                <c:pt idx="4128">
                  <c:v>8.5313000000000017</c:v>
                </c:pt>
                <c:pt idx="4129">
                  <c:v>10.216000000000001</c:v>
                </c:pt>
                <c:pt idx="4130">
                  <c:v>11.594000000000001</c:v>
                </c:pt>
                <c:pt idx="4131">
                  <c:v>15.775</c:v>
                </c:pt>
                <c:pt idx="4132">
                  <c:v>22.352</c:v>
                </c:pt>
                <c:pt idx="4133">
                  <c:v>22.64</c:v>
                </c:pt>
                <c:pt idx="4134">
                  <c:v>44.478000000000002</c:v>
                </c:pt>
                <c:pt idx="4135">
                  <c:v>54.614000000000004</c:v>
                </c:pt>
                <c:pt idx="4136">
                  <c:v>44.559000000000005</c:v>
                </c:pt>
                <c:pt idx="4137">
                  <c:v>66.47</c:v>
                </c:pt>
                <c:pt idx="4138">
                  <c:v>97.539000000000001</c:v>
                </c:pt>
                <c:pt idx="4139">
                  <c:v>79.664999999999992</c:v>
                </c:pt>
                <c:pt idx="4140">
                  <c:v>56.905000000000001</c:v>
                </c:pt>
                <c:pt idx="4141">
                  <c:v>70.664999999999992</c:v>
                </c:pt>
                <c:pt idx="4142">
                  <c:v>77.577999999999989</c:v>
                </c:pt>
                <c:pt idx="4143">
                  <c:v>82.611999999999995</c:v>
                </c:pt>
                <c:pt idx="4144">
                  <c:v>104.14999999999999</c:v>
                </c:pt>
                <c:pt idx="4145">
                  <c:v>87.592000000000013</c:v>
                </c:pt>
                <c:pt idx="4146">
                  <c:v>114.16</c:v>
                </c:pt>
                <c:pt idx="4147">
                  <c:v>126.53</c:v>
                </c:pt>
                <c:pt idx="4148">
                  <c:v>137.52000000000001</c:v>
                </c:pt>
                <c:pt idx="4149">
                  <c:v>102.04</c:v>
                </c:pt>
                <c:pt idx="4150">
                  <c:v>102.86999999999999</c:v>
                </c:pt>
                <c:pt idx="4151">
                  <c:v>103.99000000000001</c:v>
                </c:pt>
                <c:pt idx="4152">
                  <c:v>93.10799999999999</c:v>
                </c:pt>
                <c:pt idx="4153">
                  <c:v>100.8</c:v>
                </c:pt>
                <c:pt idx="4154">
                  <c:v>111.85</c:v>
                </c:pt>
                <c:pt idx="4155">
                  <c:v>154.22</c:v>
                </c:pt>
                <c:pt idx="4156">
                  <c:v>180.12</c:v>
                </c:pt>
                <c:pt idx="4157">
                  <c:v>163.79</c:v>
                </c:pt>
                <c:pt idx="4158">
                  <c:v>142.13</c:v>
                </c:pt>
                <c:pt idx="4159">
                  <c:v>162.81</c:v>
                </c:pt>
                <c:pt idx="4160">
                  <c:v>163.59</c:v>
                </c:pt>
                <c:pt idx="4161">
                  <c:v>159.32000000000002</c:v>
                </c:pt>
                <c:pt idx="4162">
                  <c:v>157.37</c:v>
                </c:pt>
                <c:pt idx="4163">
                  <c:v>149.85000000000002</c:v>
                </c:pt>
                <c:pt idx="4164">
                  <c:v>145.91999999999999</c:v>
                </c:pt>
                <c:pt idx="4165">
                  <c:v>137.78</c:v>
                </c:pt>
                <c:pt idx="4166">
                  <c:v>133.1</c:v>
                </c:pt>
                <c:pt idx="4167">
                  <c:v>141.16</c:v>
                </c:pt>
                <c:pt idx="4168">
                  <c:v>113.74000000000001</c:v>
                </c:pt>
                <c:pt idx="4169">
                  <c:v>136.05000000000001</c:v>
                </c:pt>
                <c:pt idx="4170">
                  <c:v>158.9</c:v>
                </c:pt>
                <c:pt idx="4171">
                  <c:v>138.22999999999999</c:v>
                </c:pt>
                <c:pt idx="4172">
                  <c:v>136.79</c:v>
                </c:pt>
                <c:pt idx="4173">
                  <c:v>139.26999999999998</c:v>
                </c:pt>
                <c:pt idx="4174">
                  <c:v>140.07</c:v>
                </c:pt>
                <c:pt idx="4175">
                  <c:v>127.66</c:v>
                </c:pt>
                <c:pt idx="4176">
                  <c:v>124.85</c:v>
                </c:pt>
                <c:pt idx="4177">
                  <c:v>119.53</c:v>
                </c:pt>
                <c:pt idx="4178">
                  <c:v>129.22999999999999</c:v>
                </c:pt>
                <c:pt idx="4179">
                  <c:v>140.69</c:v>
                </c:pt>
                <c:pt idx="4180">
                  <c:v>104.59</c:v>
                </c:pt>
                <c:pt idx="4181">
                  <c:v>98.200999999999993</c:v>
                </c:pt>
                <c:pt idx="4182">
                  <c:v>114.31</c:v>
                </c:pt>
                <c:pt idx="4183">
                  <c:v>93.69</c:v>
                </c:pt>
                <c:pt idx="4184">
                  <c:v>83.874999999999986</c:v>
                </c:pt>
                <c:pt idx="4185">
                  <c:v>63.538000000000004</c:v>
                </c:pt>
                <c:pt idx="4186">
                  <c:v>74.510999999999996</c:v>
                </c:pt>
                <c:pt idx="4187">
                  <c:v>66.849999999999994</c:v>
                </c:pt>
                <c:pt idx="4188">
                  <c:v>56.379000000000005</c:v>
                </c:pt>
                <c:pt idx="4189">
                  <c:v>53.139000000000003</c:v>
                </c:pt>
                <c:pt idx="4190">
                  <c:v>44.856999999999999</c:v>
                </c:pt>
                <c:pt idx="4191">
                  <c:v>33.983000000000004</c:v>
                </c:pt>
                <c:pt idx="4192">
                  <c:v>26.602</c:v>
                </c:pt>
                <c:pt idx="4193">
                  <c:v>17.431999999999999</c:v>
                </c:pt>
                <c:pt idx="4194">
                  <c:v>7.5106999999999999</c:v>
                </c:pt>
                <c:pt idx="4195">
                  <c:v>3.9221999999999997</c:v>
                </c:pt>
                <c:pt idx="4196">
                  <c:v>1.9306000000000001</c:v>
                </c:pt>
                <c:pt idx="4197">
                  <c:v>1.0891999999999997</c:v>
                </c:pt>
                <c:pt idx="4198">
                  <c:v>0.21084000000000003</c:v>
                </c:pt>
                <c:pt idx="4199">
                  <c:v>2.6900000000000004E-2</c:v>
                </c:pt>
                <c:pt idx="4200">
                  <c:v>1.4200000000000003E-3</c:v>
                </c:pt>
                <c:pt idx="4201">
                  <c:v>0</c:v>
                </c:pt>
                <c:pt idx="4202">
                  <c:v>0</c:v>
                </c:pt>
                <c:pt idx="4203">
                  <c:v>0</c:v>
                </c:pt>
                <c:pt idx="4204">
                  <c:v>0</c:v>
                </c:pt>
                <c:pt idx="4205">
                  <c:v>0</c:v>
                </c:pt>
                <c:pt idx="4206">
                  <c:v>0</c:v>
                </c:pt>
                <c:pt idx="4207">
                  <c:v>0</c:v>
                </c:pt>
                <c:pt idx="4208">
                  <c:v>0</c:v>
                </c:pt>
                <c:pt idx="4209">
                  <c:v>0</c:v>
                </c:pt>
                <c:pt idx="4210">
                  <c:v>0</c:v>
                </c:pt>
                <c:pt idx="4211">
                  <c:v>0</c:v>
                </c:pt>
                <c:pt idx="4212">
                  <c:v>0</c:v>
                </c:pt>
                <c:pt idx="4213">
                  <c:v>0</c:v>
                </c:pt>
                <c:pt idx="4214">
                  <c:v>0</c:v>
                </c:pt>
                <c:pt idx="4215">
                  <c:v>0</c:v>
                </c:pt>
                <c:pt idx="4216">
                  <c:v>0</c:v>
                </c:pt>
                <c:pt idx="4217">
                  <c:v>0</c:v>
                </c:pt>
                <c:pt idx="4218">
                  <c:v>0</c:v>
                </c:pt>
                <c:pt idx="4219">
                  <c:v>0</c:v>
                </c:pt>
                <c:pt idx="4220">
                  <c:v>0</c:v>
                </c:pt>
                <c:pt idx="4221">
                  <c:v>4.7000000000000004E-4</c:v>
                </c:pt>
                <c:pt idx="4222">
                  <c:v>6.9000000000000008E-4</c:v>
                </c:pt>
                <c:pt idx="4223">
                  <c:v>8.5000000000000039E-4</c:v>
                </c:pt>
                <c:pt idx="4224">
                  <c:v>6.8000000000000027E-4</c:v>
                </c:pt>
                <c:pt idx="4225">
                  <c:v>4.500000000000001E-4</c:v>
                </c:pt>
                <c:pt idx="4226">
                  <c:v>2.6000000000000003E-4</c:v>
                </c:pt>
                <c:pt idx="4227">
                  <c:v>2.6000000000000003E-4</c:v>
                </c:pt>
                <c:pt idx="4228">
                  <c:v>5.2000000000000006E-4</c:v>
                </c:pt>
                <c:pt idx="4229">
                  <c:v>7.1000000000000013E-4</c:v>
                </c:pt>
                <c:pt idx="4230">
                  <c:v>0</c:v>
                </c:pt>
                <c:pt idx="4231">
                  <c:v>0</c:v>
                </c:pt>
                <c:pt idx="4232">
                  <c:v>0</c:v>
                </c:pt>
                <c:pt idx="4233">
                  <c:v>0</c:v>
                </c:pt>
                <c:pt idx="4234">
                  <c:v>0</c:v>
                </c:pt>
                <c:pt idx="4235">
                  <c:v>0</c:v>
                </c:pt>
                <c:pt idx="4236">
                  <c:v>0</c:v>
                </c:pt>
                <c:pt idx="4237">
                  <c:v>0</c:v>
                </c:pt>
                <c:pt idx="4238">
                  <c:v>0</c:v>
                </c:pt>
                <c:pt idx="4239">
                  <c:v>8.000000000000002E-5</c:v>
                </c:pt>
                <c:pt idx="4240">
                  <c:v>1.8000000000000004E-4</c:v>
                </c:pt>
                <c:pt idx="4241">
                  <c:v>1.7000000000000004E-4</c:v>
                </c:pt>
                <c:pt idx="4242">
                  <c:v>1.7000000000000004E-4</c:v>
                </c:pt>
                <c:pt idx="4243">
                  <c:v>2.4000000000000003E-4</c:v>
                </c:pt>
                <c:pt idx="4244">
                  <c:v>1.2999999999999999E-4</c:v>
                </c:pt>
                <c:pt idx="4245">
                  <c:v>8.000000000000002E-5</c:v>
                </c:pt>
                <c:pt idx="4246">
                  <c:v>2.3000000000000003E-4</c:v>
                </c:pt>
                <c:pt idx="4247">
                  <c:v>4.000000000000001E-5</c:v>
                </c:pt>
                <c:pt idx="4248">
                  <c:v>1.3500000000000003E-3</c:v>
                </c:pt>
                <c:pt idx="4249">
                  <c:v>2.8700000000000002E-3</c:v>
                </c:pt>
                <c:pt idx="4250">
                  <c:v>4.9000000000000009E-4</c:v>
                </c:pt>
                <c:pt idx="4251">
                  <c:v>8.9000000000000038E-4</c:v>
                </c:pt>
                <c:pt idx="4252">
                  <c:v>0</c:v>
                </c:pt>
                <c:pt idx="4253">
                  <c:v>0</c:v>
                </c:pt>
                <c:pt idx="4254">
                  <c:v>0</c:v>
                </c:pt>
                <c:pt idx="4255">
                  <c:v>0</c:v>
                </c:pt>
                <c:pt idx="4256">
                  <c:v>0</c:v>
                </c:pt>
                <c:pt idx="4257">
                  <c:v>0</c:v>
                </c:pt>
                <c:pt idx="4258">
                  <c:v>0</c:v>
                </c:pt>
                <c:pt idx="4259">
                  <c:v>0</c:v>
                </c:pt>
                <c:pt idx="4260">
                  <c:v>0</c:v>
                </c:pt>
                <c:pt idx="4261">
                  <c:v>1.0000000000000002E-4</c:v>
                </c:pt>
                <c:pt idx="4262">
                  <c:v>0</c:v>
                </c:pt>
                <c:pt idx="4263">
                  <c:v>0</c:v>
                </c:pt>
                <c:pt idx="4264">
                  <c:v>1.0399999999999997E-3</c:v>
                </c:pt>
                <c:pt idx="4265">
                  <c:v>1.2540000000000001E-2</c:v>
                </c:pt>
                <c:pt idx="4266">
                  <c:v>9.0270000000000003E-2</c:v>
                </c:pt>
                <c:pt idx="4267">
                  <c:v>0.45193</c:v>
                </c:pt>
                <c:pt idx="4268">
                  <c:v>1.1998</c:v>
                </c:pt>
                <c:pt idx="4269">
                  <c:v>1.8724000000000001</c:v>
                </c:pt>
                <c:pt idx="4270">
                  <c:v>3.29</c:v>
                </c:pt>
                <c:pt idx="4271">
                  <c:v>5.0273999999999992</c:v>
                </c:pt>
                <c:pt idx="4272">
                  <c:v>7.0114000000000001</c:v>
                </c:pt>
                <c:pt idx="4273">
                  <c:v>8.8701000000000008</c:v>
                </c:pt>
                <c:pt idx="4274">
                  <c:v>12.378</c:v>
                </c:pt>
                <c:pt idx="4275">
                  <c:v>11.837</c:v>
                </c:pt>
                <c:pt idx="4276">
                  <c:v>13.92</c:v>
                </c:pt>
                <c:pt idx="4277">
                  <c:v>16.143000000000001</c:v>
                </c:pt>
                <c:pt idx="4278">
                  <c:v>19.635000000000005</c:v>
                </c:pt>
                <c:pt idx="4279">
                  <c:v>26.971999999999998</c:v>
                </c:pt>
                <c:pt idx="4280">
                  <c:v>27.843</c:v>
                </c:pt>
                <c:pt idx="4281">
                  <c:v>26.468999999999998</c:v>
                </c:pt>
                <c:pt idx="4282">
                  <c:v>32.977000000000004</c:v>
                </c:pt>
                <c:pt idx="4283">
                  <c:v>35.136000000000003</c:v>
                </c:pt>
                <c:pt idx="4284">
                  <c:v>37.373000000000005</c:v>
                </c:pt>
                <c:pt idx="4285">
                  <c:v>56.034000000000006</c:v>
                </c:pt>
                <c:pt idx="4286">
                  <c:v>51.357999999999997</c:v>
                </c:pt>
                <c:pt idx="4287">
                  <c:v>62.628000000000007</c:v>
                </c:pt>
                <c:pt idx="4288">
                  <c:v>75.596999999999994</c:v>
                </c:pt>
                <c:pt idx="4289">
                  <c:v>71.14</c:v>
                </c:pt>
                <c:pt idx="4290">
                  <c:v>73.691000000000003</c:v>
                </c:pt>
                <c:pt idx="4291">
                  <c:v>75.738</c:v>
                </c:pt>
                <c:pt idx="4292">
                  <c:v>107.13</c:v>
                </c:pt>
                <c:pt idx="4293">
                  <c:v>145.07</c:v>
                </c:pt>
                <c:pt idx="4294">
                  <c:v>153.88000000000002</c:v>
                </c:pt>
                <c:pt idx="4295">
                  <c:v>133.36000000000001</c:v>
                </c:pt>
                <c:pt idx="4296">
                  <c:v>146.55000000000001</c:v>
                </c:pt>
                <c:pt idx="4297">
                  <c:v>170.43</c:v>
                </c:pt>
                <c:pt idx="4298">
                  <c:v>153.85000000000002</c:v>
                </c:pt>
                <c:pt idx="4299">
                  <c:v>159.60999999999999</c:v>
                </c:pt>
                <c:pt idx="4300">
                  <c:v>172.76</c:v>
                </c:pt>
                <c:pt idx="4301">
                  <c:v>183.9</c:v>
                </c:pt>
                <c:pt idx="4302">
                  <c:v>176.08</c:v>
                </c:pt>
                <c:pt idx="4303">
                  <c:v>166.16</c:v>
                </c:pt>
                <c:pt idx="4304">
                  <c:v>168.03</c:v>
                </c:pt>
                <c:pt idx="4305">
                  <c:v>162.26</c:v>
                </c:pt>
                <c:pt idx="4306">
                  <c:v>162.09</c:v>
                </c:pt>
                <c:pt idx="4307">
                  <c:v>136.09</c:v>
                </c:pt>
                <c:pt idx="4308">
                  <c:v>146.34</c:v>
                </c:pt>
                <c:pt idx="4309">
                  <c:v>153.10999999999999</c:v>
                </c:pt>
                <c:pt idx="4310">
                  <c:v>134.94999999999999</c:v>
                </c:pt>
                <c:pt idx="4311">
                  <c:v>99.43</c:v>
                </c:pt>
                <c:pt idx="4312">
                  <c:v>79.92</c:v>
                </c:pt>
                <c:pt idx="4313">
                  <c:v>72.031999999999996</c:v>
                </c:pt>
                <c:pt idx="4314">
                  <c:v>75.804000000000002</c:v>
                </c:pt>
                <c:pt idx="4315">
                  <c:v>69.727000000000004</c:v>
                </c:pt>
                <c:pt idx="4316">
                  <c:v>85.822999999999979</c:v>
                </c:pt>
                <c:pt idx="4317">
                  <c:v>90.449000000000012</c:v>
                </c:pt>
                <c:pt idx="4318">
                  <c:v>83.685999999999993</c:v>
                </c:pt>
                <c:pt idx="4319">
                  <c:v>80.036000000000001</c:v>
                </c:pt>
                <c:pt idx="4320">
                  <c:v>92.687999999999988</c:v>
                </c:pt>
                <c:pt idx="4321">
                  <c:v>89.53</c:v>
                </c:pt>
                <c:pt idx="4322">
                  <c:v>71.60299999999998</c:v>
                </c:pt>
                <c:pt idx="4323">
                  <c:v>63.06</c:v>
                </c:pt>
                <c:pt idx="4324">
                  <c:v>56.226000000000013</c:v>
                </c:pt>
                <c:pt idx="4325">
                  <c:v>56.909000000000006</c:v>
                </c:pt>
                <c:pt idx="4326">
                  <c:v>54.199000000000012</c:v>
                </c:pt>
                <c:pt idx="4327">
                  <c:v>55.891000000000005</c:v>
                </c:pt>
                <c:pt idx="4328">
                  <c:v>57.438000000000002</c:v>
                </c:pt>
                <c:pt idx="4329">
                  <c:v>52.394000000000005</c:v>
                </c:pt>
                <c:pt idx="4330">
                  <c:v>55.961000000000006</c:v>
                </c:pt>
                <c:pt idx="4331">
                  <c:v>62.67</c:v>
                </c:pt>
                <c:pt idx="4332">
                  <c:v>58.029000000000003</c:v>
                </c:pt>
                <c:pt idx="4333">
                  <c:v>45.621000000000002</c:v>
                </c:pt>
                <c:pt idx="4334">
                  <c:v>35.849000000000004</c:v>
                </c:pt>
                <c:pt idx="4335">
                  <c:v>27.584</c:v>
                </c:pt>
                <c:pt idx="4336">
                  <c:v>20.158000000000001</c:v>
                </c:pt>
                <c:pt idx="4337">
                  <c:v>13.850000000000001</c:v>
                </c:pt>
                <c:pt idx="4338">
                  <c:v>9.8281999999999989</c:v>
                </c:pt>
                <c:pt idx="4339">
                  <c:v>5.8902999999999999</c:v>
                </c:pt>
                <c:pt idx="4340">
                  <c:v>3.1476999999999999</c:v>
                </c:pt>
                <c:pt idx="4341">
                  <c:v>1.1737</c:v>
                </c:pt>
                <c:pt idx="4342">
                  <c:v>0.28909000000000001</c:v>
                </c:pt>
                <c:pt idx="4343">
                  <c:v>4.5150000000000003E-2</c:v>
                </c:pt>
                <c:pt idx="4344">
                  <c:v>6.6300000000000005E-3</c:v>
                </c:pt>
                <c:pt idx="4345">
                  <c:v>0</c:v>
                </c:pt>
                <c:pt idx="4346">
                  <c:v>0</c:v>
                </c:pt>
                <c:pt idx="4347">
                  <c:v>0</c:v>
                </c:pt>
                <c:pt idx="4348">
                  <c:v>0</c:v>
                </c:pt>
                <c:pt idx="4349">
                  <c:v>0</c:v>
                </c:pt>
                <c:pt idx="4350">
                  <c:v>0</c:v>
                </c:pt>
                <c:pt idx="4351">
                  <c:v>0</c:v>
                </c:pt>
                <c:pt idx="4352">
                  <c:v>0</c:v>
                </c:pt>
                <c:pt idx="4353">
                  <c:v>0</c:v>
                </c:pt>
                <c:pt idx="4354">
                  <c:v>0</c:v>
                </c:pt>
                <c:pt idx="4355">
                  <c:v>0</c:v>
                </c:pt>
                <c:pt idx="4356">
                  <c:v>0</c:v>
                </c:pt>
                <c:pt idx="4357">
                  <c:v>0</c:v>
                </c:pt>
                <c:pt idx="4358">
                  <c:v>0</c:v>
                </c:pt>
                <c:pt idx="4359">
                  <c:v>0</c:v>
                </c:pt>
                <c:pt idx="4360">
                  <c:v>0</c:v>
                </c:pt>
                <c:pt idx="4361">
                  <c:v>0</c:v>
                </c:pt>
                <c:pt idx="4362">
                  <c:v>0</c:v>
                </c:pt>
                <c:pt idx="4363">
                  <c:v>0</c:v>
                </c:pt>
                <c:pt idx="4364">
                  <c:v>0</c:v>
                </c:pt>
                <c:pt idx="4365">
                  <c:v>0</c:v>
                </c:pt>
                <c:pt idx="4366">
                  <c:v>0</c:v>
                </c:pt>
                <c:pt idx="4367">
                  <c:v>0</c:v>
                </c:pt>
                <c:pt idx="4368">
                  <c:v>0</c:v>
                </c:pt>
                <c:pt idx="4369">
                  <c:v>0</c:v>
                </c:pt>
                <c:pt idx="4370">
                  <c:v>3.0000000000000008E-5</c:v>
                </c:pt>
                <c:pt idx="4371">
                  <c:v>2.0000000000000005E-5</c:v>
                </c:pt>
                <c:pt idx="4372">
                  <c:v>3.0000000000000008E-5</c:v>
                </c:pt>
                <c:pt idx="4373">
                  <c:v>2.0000000000000005E-5</c:v>
                </c:pt>
                <c:pt idx="4374">
                  <c:v>1.0000000000000003E-5</c:v>
                </c:pt>
                <c:pt idx="4375">
                  <c:v>0</c:v>
                </c:pt>
                <c:pt idx="4376">
                  <c:v>0</c:v>
                </c:pt>
                <c:pt idx="4377">
                  <c:v>0</c:v>
                </c:pt>
                <c:pt idx="4378">
                  <c:v>0</c:v>
                </c:pt>
                <c:pt idx="4379">
                  <c:v>0</c:v>
                </c:pt>
                <c:pt idx="4380">
                  <c:v>0</c:v>
                </c:pt>
                <c:pt idx="4381">
                  <c:v>0</c:v>
                </c:pt>
                <c:pt idx="4382">
                  <c:v>1.0000000000000003E-5</c:v>
                </c:pt>
                <c:pt idx="4383">
                  <c:v>1.0000000000000003E-5</c:v>
                </c:pt>
                <c:pt idx="4384">
                  <c:v>6.0000000000000015E-5</c:v>
                </c:pt>
                <c:pt idx="4385">
                  <c:v>1.0000000000000003E-5</c:v>
                </c:pt>
                <c:pt idx="4386">
                  <c:v>0</c:v>
                </c:pt>
                <c:pt idx="4387">
                  <c:v>8.000000000000002E-5</c:v>
                </c:pt>
                <c:pt idx="4388">
                  <c:v>7.0000000000000007E-5</c:v>
                </c:pt>
                <c:pt idx="4389">
                  <c:v>3.0000000000000008E-5</c:v>
                </c:pt>
                <c:pt idx="4390">
                  <c:v>4.000000000000001E-5</c:v>
                </c:pt>
                <c:pt idx="4391">
                  <c:v>3.0000000000000008E-5</c:v>
                </c:pt>
                <c:pt idx="4392">
                  <c:v>2.0000000000000005E-5</c:v>
                </c:pt>
                <c:pt idx="4393">
                  <c:v>2.0000000000000005E-5</c:v>
                </c:pt>
                <c:pt idx="4394">
                  <c:v>2.0000000000000005E-5</c:v>
                </c:pt>
                <c:pt idx="4395">
                  <c:v>6.0000000000000015E-5</c:v>
                </c:pt>
                <c:pt idx="4396">
                  <c:v>4.000000000000001E-5</c:v>
                </c:pt>
                <c:pt idx="4397">
                  <c:v>2.0000000000000005E-5</c:v>
                </c:pt>
                <c:pt idx="4398">
                  <c:v>7.0000000000000007E-5</c:v>
                </c:pt>
                <c:pt idx="4399">
                  <c:v>4.000000000000001E-5</c:v>
                </c:pt>
                <c:pt idx="4400">
                  <c:v>1.2000000000000002E-4</c:v>
                </c:pt>
                <c:pt idx="4401">
                  <c:v>4.7000000000000004E-4</c:v>
                </c:pt>
                <c:pt idx="4402">
                  <c:v>0</c:v>
                </c:pt>
                <c:pt idx="4403">
                  <c:v>0</c:v>
                </c:pt>
                <c:pt idx="4404">
                  <c:v>0</c:v>
                </c:pt>
                <c:pt idx="4405">
                  <c:v>0</c:v>
                </c:pt>
                <c:pt idx="4406">
                  <c:v>3.1010000000000003E-2</c:v>
                </c:pt>
                <c:pt idx="4407">
                  <c:v>0.25237000000000004</c:v>
                </c:pt>
                <c:pt idx="4408">
                  <c:v>0.24729000000000004</c:v>
                </c:pt>
                <c:pt idx="4409">
                  <c:v>0.24565000000000001</c:v>
                </c:pt>
                <c:pt idx="4410">
                  <c:v>0.2770200000000001</c:v>
                </c:pt>
                <c:pt idx="4411">
                  <c:v>0.44346000000000002</c:v>
                </c:pt>
                <c:pt idx="4412">
                  <c:v>0.75222999999999995</c:v>
                </c:pt>
                <c:pt idx="4413">
                  <c:v>1.8147</c:v>
                </c:pt>
                <c:pt idx="4414">
                  <c:v>3.5579999999999998</c:v>
                </c:pt>
                <c:pt idx="4415">
                  <c:v>7.1639999999999988</c:v>
                </c:pt>
                <c:pt idx="4416">
                  <c:v>9.9887000000000015</c:v>
                </c:pt>
                <c:pt idx="4417">
                  <c:v>11.825000000000001</c:v>
                </c:pt>
                <c:pt idx="4418">
                  <c:v>15.006</c:v>
                </c:pt>
                <c:pt idx="4419">
                  <c:v>20.215</c:v>
                </c:pt>
                <c:pt idx="4420">
                  <c:v>18.618000000000002</c:v>
                </c:pt>
                <c:pt idx="4421">
                  <c:v>24.544</c:v>
                </c:pt>
                <c:pt idx="4422">
                  <c:v>36.704000000000001</c:v>
                </c:pt>
                <c:pt idx="4423">
                  <c:v>42.788000000000004</c:v>
                </c:pt>
                <c:pt idx="4424">
                  <c:v>49.044000000000004</c:v>
                </c:pt>
                <c:pt idx="4425">
                  <c:v>50.773000000000003</c:v>
                </c:pt>
                <c:pt idx="4426">
                  <c:v>56.358999999999995</c:v>
                </c:pt>
                <c:pt idx="4427">
                  <c:v>61.649000000000001</c:v>
                </c:pt>
                <c:pt idx="4428">
                  <c:v>72.995000000000005</c:v>
                </c:pt>
                <c:pt idx="4429">
                  <c:v>82.995999999999995</c:v>
                </c:pt>
                <c:pt idx="4430">
                  <c:v>104.64999999999999</c:v>
                </c:pt>
                <c:pt idx="4431">
                  <c:v>112.14</c:v>
                </c:pt>
                <c:pt idx="4432">
                  <c:v>116.05</c:v>
                </c:pt>
                <c:pt idx="4433">
                  <c:v>125.2</c:v>
                </c:pt>
                <c:pt idx="4434">
                  <c:v>126.07</c:v>
                </c:pt>
                <c:pt idx="4435">
                  <c:v>131.39000000000001</c:v>
                </c:pt>
                <c:pt idx="4436">
                  <c:v>127.09</c:v>
                </c:pt>
                <c:pt idx="4437">
                  <c:v>120.9</c:v>
                </c:pt>
                <c:pt idx="4438">
                  <c:v>105.5</c:v>
                </c:pt>
                <c:pt idx="4439">
                  <c:v>102.17999999999999</c:v>
                </c:pt>
                <c:pt idx="4440">
                  <c:v>119.94000000000001</c:v>
                </c:pt>
                <c:pt idx="4441">
                  <c:v>125.11</c:v>
                </c:pt>
                <c:pt idx="4442">
                  <c:v>129.9</c:v>
                </c:pt>
                <c:pt idx="4443">
                  <c:v>124.33</c:v>
                </c:pt>
                <c:pt idx="4444">
                  <c:v>128.09</c:v>
                </c:pt>
                <c:pt idx="4445">
                  <c:v>124.89</c:v>
                </c:pt>
                <c:pt idx="4446">
                  <c:v>127.71000000000001</c:v>
                </c:pt>
                <c:pt idx="4447">
                  <c:v>145.86000000000001</c:v>
                </c:pt>
                <c:pt idx="4448">
                  <c:v>156.37</c:v>
                </c:pt>
                <c:pt idx="4449">
                  <c:v>157.59</c:v>
                </c:pt>
                <c:pt idx="4450">
                  <c:v>153.1</c:v>
                </c:pt>
                <c:pt idx="4451">
                  <c:v>149.76999999999998</c:v>
                </c:pt>
                <c:pt idx="4452">
                  <c:v>144.68</c:v>
                </c:pt>
                <c:pt idx="4453">
                  <c:v>137.37</c:v>
                </c:pt>
                <c:pt idx="4454">
                  <c:v>131.70999999999998</c:v>
                </c:pt>
                <c:pt idx="4455">
                  <c:v>127.24000000000001</c:v>
                </c:pt>
                <c:pt idx="4456">
                  <c:v>126.06</c:v>
                </c:pt>
                <c:pt idx="4457">
                  <c:v>116.23</c:v>
                </c:pt>
                <c:pt idx="4458">
                  <c:v>112.03</c:v>
                </c:pt>
                <c:pt idx="4459">
                  <c:v>112.86999999999999</c:v>
                </c:pt>
                <c:pt idx="4460">
                  <c:v>122.17999999999999</c:v>
                </c:pt>
                <c:pt idx="4461">
                  <c:v>111.93</c:v>
                </c:pt>
                <c:pt idx="4462">
                  <c:v>97.478999999999999</c:v>
                </c:pt>
                <c:pt idx="4463">
                  <c:v>94.445000000000007</c:v>
                </c:pt>
                <c:pt idx="4464">
                  <c:v>95.733999999999995</c:v>
                </c:pt>
                <c:pt idx="4465">
                  <c:v>93.924000000000007</c:v>
                </c:pt>
                <c:pt idx="4466">
                  <c:v>83.585999999999999</c:v>
                </c:pt>
                <c:pt idx="4467">
                  <c:v>74.084999999999994</c:v>
                </c:pt>
                <c:pt idx="4468">
                  <c:v>76.185999999999993</c:v>
                </c:pt>
                <c:pt idx="4469">
                  <c:v>71.202000000000012</c:v>
                </c:pt>
                <c:pt idx="4470">
                  <c:v>63.975000000000001</c:v>
                </c:pt>
                <c:pt idx="4471">
                  <c:v>66.31</c:v>
                </c:pt>
                <c:pt idx="4472">
                  <c:v>66.198999999999998</c:v>
                </c:pt>
                <c:pt idx="4473">
                  <c:v>60.613</c:v>
                </c:pt>
                <c:pt idx="4474">
                  <c:v>54.032000000000004</c:v>
                </c:pt>
                <c:pt idx="4475">
                  <c:v>43.620000000000005</c:v>
                </c:pt>
                <c:pt idx="4476">
                  <c:v>38.072000000000003</c:v>
                </c:pt>
                <c:pt idx="4477">
                  <c:v>34.925000000000004</c:v>
                </c:pt>
                <c:pt idx="4478">
                  <c:v>30.927999999999997</c:v>
                </c:pt>
                <c:pt idx="4479">
                  <c:v>23.919</c:v>
                </c:pt>
                <c:pt idx="4480">
                  <c:v>18.693999999999999</c:v>
                </c:pt>
                <c:pt idx="4481">
                  <c:v>17.617000000000004</c:v>
                </c:pt>
                <c:pt idx="4482">
                  <c:v>12.653</c:v>
                </c:pt>
                <c:pt idx="4483">
                  <c:v>7.9603000000000002</c:v>
                </c:pt>
                <c:pt idx="4484">
                  <c:v>3.9713999999999996</c:v>
                </c:pt>
                <c:pt idx="4485">
                  <c:v>1.5638999999999998</c:v>
                </c:pt>
                <c:pt idx="4486">
                  <c:v>0.27990000000000004</c:v>
                </c:pt>
                <c:pt idx="4487">
                  <c:v>-7.7380000000000018E-2</c:v>
                </c:pt>
                <c:pt idx="4488">
                  <c:v>-0.11286</c:v>
                </c:pt>
                <c:pt idx="4489">
                  <c:v>-0.16159000000000001</c:v>
                </c:pt>
                <c:pt idx="4490">
                  <c:v>-0.17804000000000003</c:v>
                </c:pt>
                <c:pt idx="4491">
                  <c:v>-0.17474000000000003</c:v>
                </c:pt>
                <c:pt idx="4492">
                  <c:v>-0.15303000000000003</c:v>
                </c:pt>
                <c:pt idx="4493">
                  <c:v>-0.15318000000000001</c:v>
                </c:pt>
                <c:pt idx="4494">
                  <c:v>-0.15422000000000002</c:v>
                </c:pt>
                <c:pt idx="4495">
                  <c:v>-0.14524000000000004</c:v>
                </c:pt>
                <c:pt idx="4496">
                  <c:v>-0.14555000000000001</c:v>
                </c:pt>
                <c:pt idx="4497">
                  <c:v>-0.16745000000000002</c:v>
                </c:pt>
                <c:pt idx="4498">
                  <c:v>-0.18943000000000002</c:v>
                </c:pt>
                <c:pt idx="4499">
                  <c:v>-0.16302</c:v>
                </c:pt>
                <c:pt idx="4500">
                  <c:v>-0.14563000000000001</c:v>
                </c:pt>
                <c:pt idx="4501">
                  <c:v>-0.17512</c:v>
                </c:pt>
                <c:pt idx="4502">
                  <c:v>-0.19603999999999999</c:v>
                </c:pt>
                <c:pt idx="4503">
                  <c:v>-0.18370000000000003</c:v>
                </c:pt>
                <c:pt idx="4504">
                  <c:v>-0.21798000000000003</c:v>
                </c:pt>
                <c:pt idx="4505">
                  <c:v>-0.21341000000000002</c:v>
                </c:pt>
                <c:pt idx="4506">
                  <c:v>-0.23221000000000003</c:v>
                </c:pt>
                <c:pt idx="4507">
                  <c:v>-0.16356999999999999</c:v>
                </c:pt>
                <c:pt idx="4508">
                  <c:v>-0.17276000000000002</c:v>
                </c:pt>
                <c:pt idx="4509">
                  <c:v>-0.24016000000000001</c:v>
                </c:pt>
                <c:pt idx="4510">
                  <c:v>-0.24737000000000001</c:v>
                </c:pt>
                <c:pt idx="4511">
                  <c:v>-0.22999000000000003</c:v>
                </c:pt>
                <c:pt idx="4512">
                  <c:v>-0.11907000000000001</c:v>
                </c:pt>
                <c:pt idx="4513">
                  <c:v>-0.16213</c:v>
                </c:pt>
                <c:pt idx="4514">
                  <c:v>-0.18287999999999999</c:v>
                </c:pt>
                <c:pt idx="4515">
                  <c:v>-0.18604000000000004</c:v>
                </c:pt>
                <c:pt idx="4516">
                  <c:v>-0.16008</c:v>
                </c:pt>
                <c:pt idx="4517">
                  <c:v>-0.24020000000000002</c:v>
                </c:pt>
                <c:pt idx="4518">
                  <c:v>-0.19896000000000003</c:v>
                </c:pt>
                <c:pt idx="4519">
                  <c:v>-0.2356</c:v>
                </c:pt>
                <c:pt idx="4520">
                  <c:v>-0.27375000000000005</c:v>
                </c:pt>
                <c:pt idx="4521">
                  <c:v>-0.27387000000000006</c:v>
                </c:pt>
                <c:pt idx="4522">
                  <c:v>-0.27475000000000005</c:v>
                </c:pt>
                <c:pt idx="4523">
                  <c:v>-0.25545000000000001</c:v>
                </c:pt>
                <c:pt idx="4524">
                  <c:v>-0.27073999999999998</c:v>
                </c:pt>
                <c:pt idx="4525">
                  <c:v>-0.27449000000000001</c:v>
                </c:pt>
                <c:pt idx="4526">
                  <c:v>-0.28480000000000005</c:v>
                </c:pt>
                <c:pt idx="4527">
                  <c:v>-0.28800000000000003</c:v>
                </c:pt>
                <c:pt idx="4528">
                  <c:v>-0.29032000000000008</c:v>
                </c:pt>
                <c:pt idx="4529">
                  <c:v>-0.29730000000000006</c:v>
                </c:pt>
                <c:pt idx="4530">
                  <c:v>-0.27995000000000003</c:v>
                </c:pt>
                <c:pt idx="4531">
                  <c:v>-0.20651000000000003</c:v>
                </c:pt>
                <c:pt idx="4532">
                  <c:v>-0.22900999999999999</c:v>
                </c:pt>
                <c:pt idx="4533">
                  <c:v>-0.23802999999999999</c:v>
                </c:pt>
                <c:pt idx="4534">
                  <c:v>-0.24007999999999999</c:v>
                </c:pt>
                <c:pt idx="4535">
                  <c:v>-0.23450000000000001</c:v>
                </c:pt>
                <c:pt idx="4536">
                  <c:v>-0.21764000000000003</c:v>
                </c:pt>
                <c:pt idx="4537">
                  <c:v>-0.27095000000000002</c:v>
                </c:pt>
                <c:pt idx="4538">
                  <c:v>-0.27862000000000003</c:v>
                </c:pt>
                <c:pt idx="4539">
                  <c:v>-0.27235000000000004</c:v>
                </c:pt>
                <c:pt idx="4540">
                  <c:v>-0.27473999999999998</c:v>
                </c:pt>
                <c:pt idx="4541">
                  <c:v>-0.26896000000000003</c:v>
                </c:pt>
                <c:pt idx="4542">
                  <c:v>-0.2643700000000001</c:v>
                </c:pt>
                <c:pt idx="4543">
                  <c:v>-0.27218000000000003</c:v>
                </c:pt>
                <c:pt idx="4544">
                  <c:v>-0.30293000000000009</c:v>
                </c:pt>
                <c:pt idx="4545">
                  <c:v>-0.32496000000000014</c:v>
                </c:pt>
                <c:pt idx="4546">
                  <c:v>-0.34160000000000001</c:v>
                </c:pt>
                <c:pt idx="4547">
                  <c:v>-0.35753000000000001</c:v>
                </c:pt>
                <c:pt idx="4548">
                  <c:v>-0.36845000000000006</c:v>
                </c:pt>
                <c:pt idx="4549">
                  <c:v>-0.35500000000000004</c:v>
                </c:pt>
                <c:pt idx="4550">
                  <c:v>-0.38259000000000015</c:v>
                </c:pt>
                <c:pt idx="4551">
                  <c:v>-0.41326000000000002</c:v>
                </c:pt>
                <c:pt idx="4552">
                  <c:v>-0.41859000000000002</c:v>
                </c:pt>
                <c:pt idx="4553">
                  <c:v>-0.40168000000000004</c:v>
                </c:pt>
                <c:pt idx="4554">
                  <c:v>-0.24452000000000002</c:v>
                </c:pt>
                <c:pt idx="4555">
                  <c:v>1.2328999999999999</c:v>
                </c:pt>
                <c:pt idx="4556">
                  <c:v>4.0558999999999994</c:v>
                </c:pt>
                <c:pt idx="4557">
                  <c:v>8.0936000000000003</c:v>
                </c:pt>
                <c:pt idx="4558">
                  <c:v>12.797999999999998</c:v>
                </c:pt>
                <c:pt idx="4559">
                  <c:v>16.161000000000001</c:v>
                </c:pt>
                <c:pt idx="4560">
                  <c:v>24.927</c:v>
                </c:pt>
                <c:pt idx="4561">
                  <c:v>34.322000000000003</c:v>
                </c:pt>
                <c:pt idx="4562">
                  <c:v>44.1</c:v>
                </c:pt>
                <c:pt idx="4563">
                  <c:v>47.996000000000002</c:v>
                </c:pt>
                <c:pt idx="4564">
                  <c:v>51.950999999999993</c:v>
                </c:pt>
                <c:pt idx="4565">
                  <c:v>58.425000000000004</c:v>
                </c:pt>
                <c:pt idx="4566">
                  <c:v>63.785000000000004</c:v>
                </c:pt>
                <c:pt idx="4567">
                  <c:v>65.823999999999998</c:v>
                </c:pt>
                <c:pt idx="4568">
                  <c:v>68.631999999999991</c:v>
                </c:pt>
                <c:pt idx="4569">
                  <c:v>71.85499999999999</c:v>
                </c:pt>
                <c:pt idx="4570">
                  <c:v>74.043999999999997</c:v>
                </c:pt>
                <c:pt idx="4571">
                  <c:v>76.10799999999999</c:v>
                </c:pt>
                <c:pt idx="4572">
                  <c:v>81.933999999999997</c:v>
                </c:pt>
                <c:pt idx="4573">
                  <c:v>82.247000000000014</c:v>
                </c:pt>
                <c:pt idx="4574">
                  <c:v>78.506</c:v>
                </c:pt>
                <c:pt idx="4575">
                  <c:v>80.399000000000001</c:v>
                </c:pt>
                <c:pt idx="4576">
                  <c:v>82.054000000000002</c:v>
                </c:pt>
                <c:pt idx="4577">
                  <c:v>83.646000000000001</c:v>
                </c:pt>
                <c:pt idx="4578">
                  <c:v>84.864999999999995</c:v>
                </c:pt>
                <c:pt idx="4579">
                  <c:v>85.066999999999993</c:v>
                </c:pt>
                <c:pt idx="4580">
                  <c:v>86.766000000000005</c:v>
                </c:pt>
                <c:pt idx="4581">
                  <c:v>86.35299999999998</c:v>
                </c:pt>
                <c:pt idx="4582">
                  <c:v>85.557000000000002</c:v>
                </c:pt>
                <c:pt idx="4583">
                  <c:v>87.039000000000001</c:v>
                </c:pt>
                <c:pt idx="4584">
                  <c:v>85.964000000000013</c:v>
                </c:pt>
                <c:pt idx="4585">
                  <c:v>85.927999999999997</c:v>
                </c:pt>
                <c:pt idx="4586">
                  <c:v>86.062000000000012</c:v>
                </c:pt>
                <c:pt idx="4587">
                  <c:v>86.495000000000005</c:v>
                </c:pt>
                <c:pt idx="4588">
                  <c:v>86.028999999999982</c:v>
                </c:pt>
                <c:pt idx="4589">
                  <c:v>86.88</c:v>
                </c:pt>
                <c:pt idx="4590">
                  <c:v>86.959000000000003</c:v>
                </c:pt>
                <c:pt idx="4591">
                  <c:v>87.585999999999999</c:v>
                </c:pt>
                <c:pt idx="4592">
                  <c:v>87.918999999999997</c:v>
                </c:pt>
                <c:pt idx="4593">
                  <c:v>87.757000000000005</c:v>
                </c:pt>
                <c:pt idx="4594">
                  <c:v>89.012</c:v>
                </c:pt>
                <c:pt idx="4595">
                  <c:v>88.518000000000001</c:v>
                </c:pt>
                <c:pt idx="4596">
                  <c:v>88.735000000000014</c:v>
                </c:pt>
                <c:pt idx="4597">
                  <c:v>90.808999999999983</c:v>
                </c:pt>
                <c:pt idx="4598">
                  <c:v>91.85899999999998</c:v>
                </c:pt>
                <c:pt idx="4599">
                  <c:v>106.73</c:v>
                </c:pt>
                <c:pt idx="4600">
                  <c:v>103.61999999999999</c:v>
                </c:pt>
                <c:pt idx="4601">
                  <c:v>102.27</c:v>
                </c:pt>
                <c:pt idx="4602">
                  <c:v>106.96000000000001</c:v>
                </c:pt>
                <c:pt idx="4603">
                  <c:v>104.16</c:v>
                </c:pt>
                <c:pt idx="4604">
                  <c:v>101.44000000000001</c:v>
                </c:pt>
                <c:pt idx="4605">
                  <c:v>101.45</c:v>
                </c:pt>
                <c:pt idx="4606">
                  <c:v>99.581999999999994</c:v>
                </c:pt>
                <c:pt idx="4607">
                  <c:v>94.60199999999999</c:v>
                </c:pt>
                <c:pt idx="4608">
                  <c:v>95.418999999999997</c:v>
                </c:pt>
                <c:pt idx="4609">
                  <c:v>91.117999999999995</c:v>
                </c:pt>
                <c:pt idx="4610">
                  <c:v>95.07</c:v>
                </c:pt>
                <c:pt idx="4611">
                  <c:v>94.257000000000005</c:v>
                </c:pt>
                <c:pt idx="4612">
                  <c:v>93.790999999999997</c:v>
                </c:pt>
                <c:pt idx="4613">
                  <c:v>95.16</c:v>
                </c:pt>
                <c:pt idx="4614">
                  <c:v>88.5</c:v>
                </c:pt>
                <c:pt idx="4615">
                  <c:v>86.215000000000003</c:v>
                </c:pt>
                <c:pt idx="4616">
                  <c:v>86.430999999999997</c:v>
                </c:pt>
                <c:pt idx="4617">
                  <c:v>83.418999999999997</c:v>
                </c:pt>
                <c:pt idx="4618">
                  <c:v>79.945000000000007</c:v>
                </c:pt>
                <c:pt idx="4619">
                  <c:v>79.542000000000002</c:v>
                </c:pt>
                <c:pt idx="4620">
                  <c:v>66.626999999999981</c:v>
                </c:pt>
                <c:pt idx="4621">
                  <c:v>60.113</c:v>
                </c:pt>
                <c:pt idx="4622">
                  <c:v>53.001000000000005</c:v>
                </c:pt>
                <c:pt idx="4623">
                  <c:v>47.542000000000002</c:v>
                </c:pt>
                <c:pt idx="4624">
                  <c:v>37.488</c:v>
                </c:pt>
                <c:pt idx="4625">
                  <c:v>28.247999999999998</c:v>
                </c:pt>
                <c:pt idx="4626">
                  <c:v>19.602</c:v>
                </c:pt>
                <c:pt idx="4627">
                  <c:v>12.79</c:v>
                </c:pt>
                <c:pt idx="4628">
                  <c:v>7.3878999999999992</c:v>
                </c:pt>
                <c:pt idx="4629">
                  <c:v>3.3471000000000002</c:v>
                </c:pt>
                <c:pt idx="4630">
                  <c:v>1.0398999999999998</c:v>
                </c:pt>
                <c:pt idx="4631">
                  <c:v>0.18954000000000001</c:v>
                </c:pt>
                <c:pt idx="4632">
                  <c:v>2.6749999999999999E-2</c:v>
                </c:pt>
                <c:pt idx="4633">
                  <c:v>1.5600000000000004E-3</c:v>
                </c:pt>
                <c:pt idx="4634">
                  <c:v>0</c:v>
                </c:pt>
                <c:pt idx="4635">
                  <c:v>0</c:v>
                </c:pt>
                <c:pt idx="4636">
                  <c:v>0</c:v>
                </c:pt>
                <c:pt idx="4637">
                  <c:v>0</c:v>
                </c:pt>
                <c:pt idx="4638">
                  <c:v>0</c:v>
                </c:pt>
                <c:pt idx="4639">
                  <c:v>0</c:v>
                </c:pt>
                <c:pt idx="4640">
                  <c:v>0</c:v>
                </c:pt>
                <c:pt idx="4641">
                  <c:v>1.0000000000000003E-5</c:v>
                </c:pt>
                <c:pt idx="4642">
                  <c:v>2.0000000000000005E-5</c:v>
                </c:pt>
                <c:pt idx="4643">
                  <c:v>3.0000000000000008E-5</c:v>
                </c:pt>
                <c:pt idx="4644">
                  <c:v>0</c:v>
                </c:pt>
                <c:pt idx="4645">
                  <c:v>0</c:v>
                </c:pt>
                <c:pt idx="4646">
                  <c:v>0</c:v>
                </c:pt>
                <c:pt idx="4647">
                  <c:v>0</c:v>
                </c:pt>
                <c:pt idx="4648">
                  <c:v>0</c:v>
                </c:pt>
                <c:pt idx="4649">
                  <c:v>0</c:v>
                </c:pt>
                <c:pt idx="4650">
                  <c:v>0</c:v>
                </c:pt>
                <c:pt idx="4651">
                  <c:v>0</c:v>
                </c:pt>
                <c:pt idx="4652">
                  <c:v>0</c:v>
                </c:pt>
                <c:pt idx="4653">
                  <c:v>0</c:v>
                </c:pt>
                <c:pt idx="4654">
                  <c:v>0</c:v>
                </c:pt>
                <c:pt idx="4655">
                  <c:v>0</c:v>
                </c:pt>
                <c:pt idx="4656">
                  <c:v>8.5000000000000039E-4</c:v>
                </c:pt>
                <c:pt idx="4657">
                  <c:v>5.9000000000000014E-4</c:v>
                </c:pt>
                <c:pt idx="4658">
                  <c:v>0</c:v>
                </c:pt>
                <c:pt idx="4659">
                  <c:v>2.1500000000000004E-3</c:v>
                </c:pt>
                <c:pt idx="4660">
                  <c:v>3.3700000000000002E-3</c:v>
                </c:pt>
                <c:pt idx="4661">
                  <c:v>1.9700000000000004E-3</c:v>
                </c:pt>
                <c:pt idx="4662">
                  <c:v>3.7000000000000005E-4</c:v>
                </c:pt>
                <c:pt idx="4663">
                  <c:v>3.0000000000000008E-5</c:v>
                </c:pt>
                <c:pt idx="4664">
                  <c:v>1.1800000000000003E-3</c:v>
                </c:pt>
                <c:pt idx="4665">
                  <c:v>1.5499999999999999E-3</c:v>
                </c:pt>
                <c:pt idx="4666">
                  <c:v>1.7300000000000002E-3</c:v>
                </c:pt>
                <c:pt idx="4667">
                  <c:v>3.1000000000000005E-4</c:v>
                </c:pt>
                <c:pt idx="4668">
                  <c:v>5.2000000000000006E-4</c:v>
                </c:pt>
                <c:pt idx="4669">
                  <c:v>6.1000000000000008E-4</c:v>
                </c:pt>
                <c:pt idx="4670">
                  <c:v>3.3000000000000005E-4</c:v>
                </c:pt>
                <c:pt idx="4671">
                  <c:v>3.7000000000000005E-4</c:v>
                </c:pt>
                <c:pt idx="4672">
                  <c:v>0</c:v>
                </c:pt>
                <c:pt idx="4673">
                  <c:v>0</c:v>
                </c:pt>
                <c:pt idx="4674">
                  <c:v>0</c:v>
                </c:pt>
                <c:pt idx="4675">
                  <c:v>0</c:v>
                </c:pt>
                <c:pt idx="4676">
                  <c:v>0</c:v>
                </c:pt>
                <c:pt idx="4677">
                  <c:v>1.0000000000000003E-5</c:v>
                </c:pt>
                <c:pt idx="4678">
                  <c:v>0</c:v>
                </c:pt>
                <c:pt idx="4679">
                  <c:v>0</c:v>
                </c:pt>
                <c:pt idx="4680">
                  <c:v>7.0000000000000007E-5</c:v>
                </c:pt>
                <c:pt idx="4681">
                  <c:v>2.4199999999999998E-3</c:v>
                </c:pt>
                <c:pt idx="4682">
                  <c:v>2.81E-3</c:v>
                </c:pt>
                <c:pt idx="4683">
                  <c:v>3.5500000000000002E-3</c:v>
                </c:pt>
                <c:pt idx="4684">
                  <c:v>3.7500000000000007E-3</c:v>
                </c:pt>
                <c:pt idx="4685">
                  <c:v>4.3800000000000002E-3</c:v>
                </c:pt>
                <c:pt idx="4686">
                  <c:v>4.5000000000000005E-3</c:v>
                </c:pt>
                <c:pt idx="4687">
                  <c:v>4.5100000000000001E-3</c:v>
                </c:pt>
                <c:pt idx="4688">
                  <c:v>4.6000000000000008E-3</c:v>
                </c:pt>
                <c:pt idx="4689">
                  <c:v>3.6600000000000009E-3</c:v>
                </c:pt>
                <c:pt idx="4690">
                  <c:v>3.0000000000000005E-3</c:v>
                </c:pt>
                <c:pt idx="4691">
                  <c:v>1.1900000000000003E-3</c:v>
                </c:pt>
                <c:pt idx="4692">
                  <c:v>4.000000000000001E-5</c:v>
                </c:pt>
                <c:pt idx="4693">
                  <c:v>6.1000000000000008E-4</c:v>
                </c:pt>
                <c:pt idx="4694">
                  <c:v>1.9300000000000005E-3</c:v>
                </c:pt>
                <c:pt idx="4695">
                  <c:v>4.2900000000000004E-3</c:v>
                </c:pt>
                <c:pt idx="4696">
                  <c:v>7.5400000000000016E-3</c:v>
                </c:pt>
                <c:pt idx="4697">
                  <c:v>4.8959999999999997E-2</c:v>
                </c:pt>
                <c:pt idx="4698">
                  <c:v>0.32692000000000015</c:v>
                </c:pt>
                <c:pt idx="4699">
                  <c:v>1.5669999999999997</c:v>
                </c:pt>
                <c:pt idx="4700">
                  <c:v>3.9961999999999995</c:v>
                </c:pt>
                <c:pt idx="4701">
                  <c:v>7.0743999999999998</c:v>
                </c:pt>
                <c:pt idx="4702">
                  <c:v>11.093</c:v>
                </c:pt>
                <c:pt idx="4703">
                  <c:v>15.349</c:v>
                </c:pt>
                <c:pt idx="4704">
                  <c:v>17.084999999999997</c:v>
                </c:pt>
                <c:pt idx="4705">
                  <c:v>24.103000000000005</c:v>
                </c:pt>
                <c:pt idx="4706">
                  <c:v>28.251000000000001</c:v>
                </c:pt>
                <c:pt idx="4707">
                  <c:v>41.416000000000004</c:v>
                </c:pt>
                <c:pt idx="4708">
                  <c:v>40.866</c:v>
                </c:pt>
                <c:pt idx="4709">
                  <c:v>41.114000000000004</c:v>
                </c:pt>
                <c:pt idx="4710">
                  <c:v>52.361000000000004</c:v>
                </c:pt>
                <c:pt idx="4711">
                  <c:v>50.938000000000002</c:v>
                </c:pt>
                <c:pt idx="4712">
                  <c:v>53.083999999999996</c:v>
                </c:pt>
                <c:pt idx="4713">
                  <c:v>62.580999999999996</c:v>
                </c:pt>
                <c:pt idx="4714">
                  <c:v>97.634</c:v>
                </c:pt>
                <c:pt idx="4715">
                  <c:v>113.11</c:v>
                </c:pt>
                <c:pt idx="4716">
                  <c:v>109.36</c:v>
                </c:pt>
                <c:pt idx="4717">
                  <c:v>105.58</c:v>
                </c:pt>
                <c:pt idx="4718">
                  <c:v>110.54</c:v>
                </c:pt>
                <c:pt idx="4719">
                  <c:v>112.34</c:v>
                </c:pt>
                <c:pt idx="4720">
                  <c:v>107.03</c:v>
                </c:pt>
                <c:pt idx="4721">
                  <c:v>112.16999999999999</c:v>
                </c:pt>
                <c:pt idx="4722">
                  <c:v>114.89</c:v>
                </c:pt>
                <c:pt idx="4723">
                  <c:v>120.57</c:v>
                </c:pt>
                <c:pt idx="4724">
                  <c:v>122.64999999999999</c:v>
                </c:pt>
                <c:pt idx="4725">
                  <c:v>144.93</c:v>
                </c:pt>
                <c:pt idx="4726">
                  <c:v>147.41999999999999</c:v>
                </c:pt>
                <c:pt idx="4727">
                  <c:v>146.4</c:v>
                </c:pt>
                <c:pt idx="4728">
                  <c:v>142.87</c:v>
                </c:pt>
                <c:pt idx="4729">
                  <c:v>128.9</c:v>
                </c:pt>
                <c:pt idx="4730">
                  <c:v>118.06</c:v>
                </c:pt>
                <c:pt idx="4731">
                  <c:v>121.58</c:v>
                </c:pt>
                <c:pt idx="4732">
                  <c:v>127.92</c:v>
                </c:pt>
                <c:pt idx="4733">
                  <c:v>140.51</c:v>
                </c:pt>
                <c:pt idx="4734">
                  <c:v>135.12</c:v>
                </c:pt>
                <c:pt idx="4735">
                  <c:v>155.89000000000001</c:v>
                </c:pt>
                <c:pt idx="4736">
                  <c:v>156.41</c:v>
                </c:pt>
              </c:numCache>
            </c:numRef>
          </c:yVal>
        </c:ser>
        <c:axId val="57420032"/>
        <c:axId val="57418112"/>
      </c:scatterChart>
      <c:valAx>
        <c:axId val="56160640"/>
        <c:scaling>
          <c:orientation val="minMax"/>
          <c:max val="65"/>
          <c:min val="60"/>
        </c:scaling>
        <c:axPos val="b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Time (DoY)</a:t>
                </a:r>
              </a:p>
            </c:rich>
          </c:tx>
          <c:layout/>
        </c:title>
        <c:numFmt formatCode="General" sourceLinked="1"/>
        <c:tickLblPos val="nextTo"/>
        <c:crossAx val="56162560"/>
        <c:crosses val="autoZero"/>
        <c:crossBetween val="midCat"/>
      </c:valAx>
      <c:valAx>
        <c:axId val="56162560"/>
        <c:scaling>
          <c:orientation val="minMax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PAR (µE)</a:t>
                </a:r>
              </a:p>
            </c:rich>
          </c:tx>
          <c:layout/>
        </c:title>
        <c:numFmt formatCode="General" sourceLinked="1"/>
        <c:tickLblPos val="nextTo"/>
        <c:crossAx val="56160640"/>
        <c:crosses val="autoZero"/>
        <c:crossBetween val="midCat"/>
      </c:valAx>
      <c:valAx>
        <c:axId val="57418112"/>
        <c:scaling>
          <c:orientation val="minMax"/>
          <c:min val="0"/>
        </c:scaling>
        <c:axPos val="r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Blue LED signal (mV)</a:t>
                </a:r>
              </a:p>
            </c:rich>
          </c:tx>
          <c:layout/>
        </c:title>
        <c:numFmt formatCode="General" sourceLinked="1"/>
        <c:tickLblPos val="nextTo"/>
        <c:crossAx val="57420032"/>
        <c:crosses val="max"/>
        <c:crossBetween val="midCat"/>
      </c:valAx>
      <c:valAx>
        <c:axId val="57420032"/>
        <c:scaling>
          <c:orientation val="minMax"/>
        </c:scaling>
        <c:delete val="1"/>
        <c:axPos val="b"/>
        <c:numFmt formatCode="General" sourceLinked="1"/>
        <c:tickLblPos val="none"/>
        <c:crossAx val="57418112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39909210539048251"/>
          <c:y val="7.9010795292379504E-2"/>
          <c:w val="0.11220941533627697"/>
          <c:h val="0.13124613154698964"/>
        </c:manualLayout>
      </c:layout>
      <c:spPr>
        <a:solidFill>
          <a:schemeClr val="bg1"/>
        </a:solidFill>
        <a:ln>
          <a:solidFill>
            <a:sysClr val="windowText" lastClr="000000"/>
          </a:solidFill>
        </a:ln>
      </c:spPr>
      <c:txPr>
        <a:bodyPr/>
        <a:lstStyle/>
        <a:p>
          <a:pPr>
            <a:defRPr sz="1400">
              <a:solidFill>
                <a:sysClr val="windowText" lastClr="000000"/>
              </a:solidFill>
            </a:defRPr>
          </a:pPr>
          <a:endParaRPr lang="fr-FR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autoTitleDeleted val="1"/>
    <c:plotArea>
      <c:layout>
        <c:manualLayout>
          <c:layoutTarget val="inner"/>
          <c:xMode val="edge"/>
          <c:yMode val="edge"/>
          <c:x val="0.15191907261592308"/>
          <c:y val="3.2766477107028291E-2"/>
          <c:w val="0.78381014873140797"/>
          <c:h val="0.71405803441236504"/>
        </c:manualLayout>
      </c:layout>
      <c:scatterChart>
        <c:scatterStyle val="lineMarker"/>
        <c:ser>
          <c:idx val="0"/>
          <c:order val="0"/>
          <c:tx>
            <c:strRef>
              <c:f>RAY_2010!$I$1</c:f>
              <c:strCache>
                <c:ptCount val="1"/>
                <c:pt idx="0">
                  <c:v>Voltage (mV)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3"/>
          </c:marker>
          <c:xVal>
            <c:numRef>
              <c:f>RAY_2010!$H$2:$H$4903</c:f>
              <c:numCache>
                <c:formatCode>General</c:formatCode>
                <c:ptCount val="4902"/>
                <c:pt idx="0">
                  <c:v>432.21153846153834</c:v>
                </c:pt>
                <c:pt idx="1">
                  <c:v>591.39423076923083</c:v>
                </c:pt>
                <c:pt idx="2">
                  <c:v>886.1057692307694</c:v>
                </c:pt>
                <c:pt idx="3">
                  <c:v>532.98076923076928</c:v>
                </c:pt>
                <c:pt idx="4">
                  <c:v>598.89423076923072</c:v>
                </c:pt>
                <c:pt idx="5">
                  <c:v>574.5833333333336</c:v>
                </c:pt>
                <c:pt idx="6">
                  <c:v>415.75320512820514</c:v>
                </c:pt>
                <c:pt idx="7">
                  <c:v>250.24038461538461</c:v>
                </c:pt>
                <c:pt idx="8">
                  <c:v>161.82692307692312</c:v>
                </c:pt>
                <c:pt idx="9">
                  <c:v>171.73076923076923</c:v>
                </c:pt>
                <c:pt idx="10">
                  <c:v>136.82692307692309</c:v>
                </c:pt>
                <c:pt idx="11">
                  <c:v>120.40064102564105</c:v>
                </c:pt>
                <c:pt idx="12">
                  <c:v>83.413461538461519</c:v>
                </c:pt>
                <c:pt idx="13">
                  <c:v>64.631410256410248</c:v>
                </c:pt>
                <c:pt idx="14">
                  <c:v>46.458333333333329</c:v>
                </c:pt>
                <c:pt idx="15">
                  <c:v>32.195512820512846</c:v>
                </c:pt>
                <c:pt idx="16">
                  <c:v>19.423076923076923</c:v>
                </c:pt>
                <c:pt idx="17">
                  <c:v>8.75</c:v>
                </c:pt>
                <c:pt idx="18">
                  <c:v>2.1153846153846154</c:v>
                </c:pt>
                <c:pt idx="19">
                  <c:v>-0.19230769230769235</c:v>
                </c:pt>
                <c:pt idx="20">
                  <c:v>-0.78525641025641024</c:v>
                </c:pt>
                <c:pt idx="21">
                  <c:v>-0.91346153846153844</c:v>
                </c:pt>
                <c:pt idx="22">
                  <c:v>-0.89743589743589758</c:v>
                </c:pt>
                <c:pt idx="23">
                  <c:v>-0.8814102564102565</c:v>
                </c:pt>
                <c:pt idx="24">
                  <c:v>-0.83333333333333337</c:v>
                </c:pt>
                <c:pt idx="25">
                  <c:v>-0.7532051282051283</c:v>
                </c:pt>
                <c:pt idx="26">
                  <c:v>-0.72115384615384626</c:v>
                </c:pt>
                <c:pt idx="27">
                  <c:v>-0.73717948717948745</c:v>
                </c:pt>
                <c:pt idx="28">
                  <c:v>-0.73717948717948745</c:v>
                </c:pt>
                <c:pt idx="29">
                  <c:v>-0.70512820512820529</c:v>
                </c:pt>
                <c:pt idx="30">
                  <c:v>-0.64102564102564119</c:v>
                </c:pt>
                <c:pt idx="31">
                  <c:v>-0.64102564102564119</c:v>
                </c:pt>
                <c:pt idx="32">
                  <c:v>-0.64102564102564119</c:v>
                </c:pt>
                <c:pt idx="33">
                  <c:v>-0.62500000000000011</c:v>
                </c:pt>
                <c:pt idx="34">
                  <c:v>-0.67307692307692313</c:v>
                </c:pt>
                <c:pt idx="35">
                  <c:v>-0.67307692307692313</c:v>
                </c:pt>
                <c:pt idx="36">
                  <c:v>-0.62500000000000011</c:v>
                </c:pt>
                <c:pt idx="37">
                  <c:v>-0.64102564102564119</c:v>
                </c:pt>
                <c:pt idx="38">
                  <c:v>-0.70512820512820529</c:v>
                </c:pt>
                <c:pt idx="39">
                  <c:v>-0.65705128205128216</c:v>
                </c:pt>
                <c:pt idx="40">
                  <c:v>-0.64102564102564119</c:v>
                </c:pt>
                <c:pt idx="41">
                  <c:v>-0.60897435897435903</c:v>
                </c:pt>
                <c:pt idx="42">
                  <c:v>-0.5769230769230772</c:v>
                </c:pt>
                <c:pt idx="43">
                  <c:v>-0.59294871794871795</c:v>
                </c:pt>
                <c:pt idx="44">
                  <c:v>-0.59294871794871795</c:v>
                </c:pt>
                <c:pt idx="45">
                  <c:v>-0.64102564102564119</c:v>
                </c:pt>
                <c:pt idx="46">
                  <c:v>-0.59294871794871795</c:v>
                </c:pt>
                <c:pt idx="47">
                  <c:v>-0.5769230769230772</c:v>
                </c:pt>
                <c:pt idx="48">
                  <c:v>-0.5769230769230772</c:v>
                </c:pt>
                <c:pt idx="49">
                  <c:v>-0.5608974358974359</c:v>
                </c:pt>
                <c:pt idx="50">
                  <c:v>-0.54487179487179493</c:v>
                </c:pt>
                <c:pt idx="51">
                  <c:v>-0.52884615384615374</c:v>
                </c:pt>
                <c:pt idx="52">
                  <c:v>-0.52884615384615374</c:v>
                </c:pt>
                <c:pt idx="53">
                  <c:v>-0.54487179487179493</c:v>
                </c:pt>
                <c:pt idx="54">
                  <c:v>-0.54487179487179493</c:v>
                </c:pt>
                <c:pt idx="55">
                  <c:v>-0.59294871794871795</c:v>
                </c:pt>
                <c:pt idx="56">
                  <c:v>-0.5769230769230772</c:v>
                </c:pt>
                <c:pt idx="57">
                  <c:v>-0.5608974358974359</c:v>
                </c:pt>
                <c:pt idx="58">
                  <c:v>-0.5769230769230772</c:v>
                </c:pt>
                <c:pt idx="59">
                  <c:v>-0.5769230769230772</c:v>
                </c:pt>
                <c:pt idx="60">
                  <c:v>-0.52884615384615374</c:v>
                </c:pt>
                <c:pt idx="61">
                  <c:v>-0.52884615384615374</c:v>
                </c:pt>
                <c:pt idx="62">
                  <c:v>-0.52884615384615374</c:v>
                </c:pt>
                <c:pt idx="63">
                  <c:v>-0.52884615384615374</c:v>
                </c:pt>
                <c:pt idx="64">
                  <c:v>-0.46474358974358976</c:v>
                </c:pt>
                <c:pt idx="65">
                  <c:v>-0.49679487179487192</c:v>
                </c:pt>
                <c:pt idx="66">
                  <c:v>-0.512820512820513</c:v>
                </c:pt>
                <c:pt idx="67">
                  <c:v>-0.54487179487179493</c:v>
                </c:pt>
                <c:pt idx="68">
                  <c:v>-0.5608974358974359</c:v>
                </c:pt>
                <c:pt idx="69">
                  <c:v>-0.54487179487179493</c:v>
                </c:pt>
                <c:pt idx="70">
                  <c:v>-0.54487179487179493</c:v>
                </c:pt>
                <c:pt idx="71">
                  <c:v>-0.54487179487179493</c:v>
                </c:pt>
                <c:pt idx="72">
                  <c:v>-0.54487179487179493</c:v>
                </c:pt>
                <c:pt idx="73">
                  <c:v>-0.54487179487179493</c:v>
                </c:pt>
                <c:pt idx="74">
                  <c:v>-0.54487179487179493</c:v>
                </c:pt>
                <c:pt idx="75">
                  <c:v>-0.54487179487179493</c:v>
                </c:pt>
                <c:pt idx="76">
                  <c:v>-0.54487179487179493</c:v>
                </c:pt>
                <c:pt idx="77">
                  <c:v>-0.54487179487179493</c:v>
                </c:pt>
                <c:pt idx="78">
                  <c:v>-0.54487179487179493</c:v>
                </c:pt>
                <c:pt idx="79">
                  <c:v>-0.54487179487179493</c:v>
                </c:pt>
                <c:pt idx="80">
                  <c:v>-0.52884615384615374</c:v>
                </c:pt>
                <c:pt idx="81">
                  <c:v>-0.54487179487179493</c:v>
                </c:pt>
                <c:pt idx="82">
                  <c:v>-0.54487179487179493</c:v>
                </c:pt>
                <c:pt idx="83">
                  <c:v>-0.5608974358974359</c:v>
                </c:pt>
                <c:pt idx="84">
                  <c:v>-0.5608974358974359</c:v>
                </c:pt>
                <c:pt idx="85">
                  <c:v>-0.54487179487179493</c:v>
                </c:pt>
                <c:pt idx="86">
                  <c:v>-0.49679487179487192</c:v>
                </c:pt>
                <c:pt idx="87">
                  <c:v>-0.48076923076923078</c:v>
                </c:pt>
                <c:pt idx="88">
                  <c:v>-0.512820512820513</c:v>
                </c:pt>
                <c:pt idx="89">
                  <c:v>-0.49679487179487192</c:v>
                </c:pt>
                <c:pt idx="90">
                  <c:v>-0.44871794871794868</c:v>
                </c:pt>
                <c:pt idx="91">
                  <c:v>-0.43269230769230776</c:v>
                </c:pt>
                <c:pt idx="92">
                  <c:v>-0.512820512820513</c:v>
                </c:pt>
                <c:pt idx="93">
                  <c:v>-0.512820512820513</c:v>
                </c:pt>
                <c:pt idx="94">
                  <c:v>-0.46474358974358976</c:v>
                </c:pt>
                <c:pt idx="95">
                  <c:v>0.20833333333333334</c:v>
                </c:pt>
                <c:pt idx="96">
                  <c:v>3.5576923076923084</c:v>
                </c:pt>
                <c:pt idx="97">
                  <c:v>13.189102564102564</c:v>
                </c:pt>
                <c:pt idx="98">
                  <c:v>30.288461538461533</c:v>
                </c:pt>
                <c:pt idx="99">
                  <c:v>49.743589743589759</c:v>
                </c:pt>
                <c:pt idx="100">
                  <c:v>77.195512820512818</c:v>
                </c:pt>
                <c:pt idx="101">
                  <c:v>142.93269230769238</c:v>
                </c:pt>
                <c:pt idx="102">
                  <c:v>193.58974358974359</c:v>
                </c:pt>
                <c:pt idx="103">
                  <c:v>242.46794871794873</c:v>
                </c:pt>
                <c:pt idx="104">
                  <c:v>290.3525641025642</c:v>
                </c:pt>
                <c:pt idx="105">
                  <c:v>343.5897435897437</c:v>
                </c:pt>
                <c:pt idx="106">
                  <c:v>397.74038461538458</c:v>
                </c:pt>
                <c:pt idx="107">
                  <c:v>451.41025641025635</c:v>
                </c:pt>
                <c:pt idx="108">
                  <c:v>505.14423076923077</c:v>
                </c:pt>
                <c:pt idx="109">
                  <c:v>559.48717948717945</c:v>
                </c:pt>
                <c:pt idx="110">
                  <c:v>608.97435897435912</c:v>
                </c:pt>
                <c:pt idx="111">
                  <c:v>658.83012820512806</c:v>
                </c:pt>
                <c:pt idx="112">
                  <c:v>709.27884615384642</c:v>
                </c:pt>
                <c:pt idx="113">
                  <c:v>760.8974358974358</c:v>
                </c:pt>
                <c:pt idx="114">
                  <c:v>803.33333333333337</c:v>
                </c:pt>
                <c:pt idx="115">
                  <c:v>844.48717948717945</c:v>
                </c:pt>
                <c:pt idx="116">
                  <c:v>881.87499999999989</c:v>
                </c:pt>
                <c:pt idx="117">
                  <c:v>916.1057692307694</c:v>
                </c:pt>
                <c:pt idx="118">
                  <c:v>956.37820512820508</c:v>
                </c:pt>
                <c:pt idx="119">
                  <c:v>996.73076923076928</c:v>
                </c:pt>
                <c:pt idx="120">
                  <c:v>1067.3557692307695</c:v>
                </c:pt>
                <c:pt idx="121">
                  <c:v>1169.375</c:v>
                </c:pt>
                <c:pt idx="122">
                  <c:v>1081.8429487179483</c:v>
                </c:pt>
                <c:pt idx="123">
                  <c:v>1087.5961538461543</c:v>
                </c:pt>
                <c:pt idx="124">
                  <c:v>1103.7980769230769</c:v>
                </c:pt>
                <c:pt idx="125">
                  <c:v>1111.7307692307695</c:v>
                </c:pt>
                <c:pt idx="126">
                  <c:v>1129.3429487179483</c:v>
                </c:pt>
                <c:pt idx="127">
                  <c:v>1138.0448717948718</c:v>
                </c:pt>
                <c:pt idx="128">
                  <c:v>1144.7596153846157</c:v>
                </c:pt>
                <c:pt idx="129">
                  <c:v>1150.5929487179483</c:v>
                </c:pt>
                <c:pt idx="130">
                  <c:v>1166.4262820512822</c:v>
                </c:pt>
                <c:pt idx="131">
                  <c:v>1137.9807692307695</c:v>
                </c:pt>
                <c:pt idx="132">
                  <c:v>1039.823717948718</c:v>
                </c:pt>
                <c:pt idx="133">
                  <c:v>1073.301282051282</c:v>
                </c:pt>
                <c:pt idx="134">
                  <c:v>369.80769230769226</c:v>
                </c:pt>
                <c:pt idx="135">
                  <c:v>366.26602564102564</c:v>
                </c:pt>
                <c:pt idx="136">
                  <c:v>679.43910256410265</c:v>
                </c:pt>
                <c:pt idx="137">
                  <c:v>393.99038461538464</c:v>
                </c:pt>
                <c:pt idx="138">
                  <c:v>441.44230769230768</c:v>
                </c:pt>
                <c:pt idx="139">
                  <c:v>511.63461538461536</c:v>
                </c:pt>
                <c:pt idx="140">
                  <c:v>457.8525641025642</c:v>
                </c:pt>
                <c:pt idx="141">
                  <c:v>548.15705128205127</c:v>
                </c:pt>
                <c:pt idx="142">
                  <c:v>243.79807692307691</c:v>
                </c:pt>
                <c:pt idx="143">
                  <c:v>300.06410256410254</c:v>
                </c:pt>
                <c:pt idx="144">
                  <c:v>458.39743589743591</c:v>
                </c:pt>
                <c:pt idx="145">
                  <c:v>272.72435897435895</c:v>
                </c:pt>
                <c:pt idx="146">
                  <c:v>230.70512820512818</c:v>
                </c:pt>
                <c:pt idx="147">
                  <c:v>250.46474358974362</c:v>
                </c:pt>
                <c:pt idx="148">
                  <c:v>480.81730769230774</c:v>
                </c:pt>
                <c:pt idx="149">
                  <c:v>686.875</c:v>
                </c:pt>
                <c:pt idx="150">
                  <c:v>672.17948717948741</c:v>
                </c:pt>
                <c:pt idx="151">
                  <c:v>591.29807692307725</c:v>
                </c:pt>
                <c:pt idx="152">
                  <c:v>415.30448717948724</c:v>
                </c:pt>
                <c:pt idx="153">
                  <c:v>267.4038461538463</c:v>
                </c:pt>
                <c:pt idx="154">
                  <c:v>283.94230769230768</c:v>
                </c:pt>
                <c:pt idx="155">
                  <c:v>172.09935897435895</c:v>
                </c:pt>
                <c:pt idx="156">
                  <c:v>201.77884615384616</c:v>
                </c:pt>
                <c:pt idx="157">
                  <c:v>154.11858974358975</c:v>
                </c:pt>
                <c:pt idx="158">
                  <c:v>87.083333333333314</c:v>
                </c:pt>
                <c:pt idx="159">
                  <c:v>44.214743589743577</c:v>
                </c:pt>
                <c:pt idx="160">
                  <c:v>26.121794871794869</c:v>
                </c:pt>
                <c:pt idx="161">
                  <c:v>11.137820512820513</c:v>
                </c:pt>
                <c:pt idx="162">
                  <c:v>2.6602564102564101</c:v>
                </c:pt>
                <c:pt idx="163">
                  <c:v>-0.30448717948717957</c:v>
                </c:pt>
                <c:pt idx="164">
                  <c:v>-0.9935897435897435</c:v>
                </c:pt>
                <c:pt idx="165">
                  <c:v>-1.0416666666666665</c:v>
                </c:pt>
                <c:pt idx="166">
                  <c:v>-1.0576923076923075</c:v>
                </c:pt>
                <c:pt idx="167">
                  <c:v>-1.0737179487179487</c:v>
                </c:pt>
                <c:pt idx="168">
                  <c:v>-1.0576923076923075</c:v>
                </c:pt>
                <c:pt idx="169">
                  <c:v>-1.0576923076923075</c:v>
                </c:pt>
                <c:pt idx="170">
                  <c:v>-1.0576923076923075</c:v>
                </c:pt>
                <c:pt idx="171">
                  <c:v>-1.0416666666666665</c:v>
                </c:pt>
                <c:pt idx="172">
                  <c:v>-1.0576923076923075</c:v>
                </c:pt>
                <c:pt idx="173">
                  <c:v>-1.0576923076923075</c:v>
                </c:pt>
                <c:pt idx="174">
                  <c:v>-1.025641025641026</c:v>
                </c:pt>
                <c:pt idx="175">
                  <c:v>-1.025641025641026</c:v>
                </c:pt>
                <c:pt idx="176">
                  <c:v>-1.0416666666666665</c:v>
                </c:pt>
                <c:pt idx="177">
                  <c:v>-1.0416666666666665</c:v>
                </c:pt>
                <c:pt idx="178">
                  <c:v>-1.025641025641026</c:v>
                </c:pt>
                <c:pt idx="179">
                  <c:v>-0.97756410256410264</c:v>
                </c:pt>
                <c:pt idx="180">
                  <c:v>-1.0096153846153846</c:v>
                </c:pt>
                <c:pt idx="181">
                  <c:v>-0.9935897435897435</c:v>
                </c:pt>
                <c:pt idx="182">
                  <c:v>-0.92948717948717952</c:v>
                </c:pt>
                <c:pt idx="183">
                  <c:v>-0.94551282051282048</c:v>
                </c:pt>
                <c:pt idx="184">
                  <c:v>-0.96153846153846145</c:v>
                </c:pt>
                <c:pt idx="185">
                  <c:v>-0.91346153846153844</c:v>
                </c:pt>
                <c:pt idx="186">
                  <c:v>-0.91346153846153844</c:v>
                </c:pt>
                <c:pt idx="187">
                  <c:v>-0.80128205128205121</c:v>
                </c:pt>
                <c:pt idx="188">
                  <c:v>-0.7532051282051283</c:v>
                </c:pt>
                <c:pt idx="189">
                  <c:v>-0.92948717948717952</c:v>
                </c:pt>
                <c:pt idx="190">
                  <c:v>-0.94551282051282048</c:v>
                </c:pt>
                <c:pt idx="191">
                  <c:v>-0.94551282051282048</c:v>
                </c:pt>
                <c:pt idx="192">
                  <c:v>-1.0096153846153846</c:v>
                </c:pt>
                <c:pt idx="193">
                  <c:v>-1.0737179487179487</c:v>
                </c:pt>
                <c:pt idx="194">
                  <c:v>-1.0737179487179487</c:v>
                </c:pt>
                <c:pt idx="195">
                  <c:v>-1.0576923076923075</c:v>
                </c:pt>
                <c:pt idx="196">
                  <c:v>-1.0737179487179487</c:v>
                </c:pt>
                <c:pt idx="197">
                  <c:v>-1.0737179487179487</c:v>
                </c:pt>
                <c:pt idx="198">
                  <c:v>-1.0576923076923075</c:v>
                </c:pt>
                <c:pt idx="199">
                  <c:v>-1.0897435897435901</c:v>
                </c:pt>
                <c:pt idx="200">
                  <c:v>-1.0737179487179487</c:v>
                </c:pt>
                <c:pt idx="201">
                  <c:v>-1.0897435897435901</c:v>
                </c:pt>
                <c:pt idx="202">
                  <c:v>-1.1057692307692306</c:v>
                </c:pt>
                <c:pt idx="203">
                  <c:v>-1.1378205128205128</c:v>
                </c:pt>
                <c:pt idx="204">
                  <c:v>-1.1378205128205128</c:v>
                </c:pt>
                <c:pt idx="205">
                  <c:v>-1.1698717948717949</c:v>
                </c:pt>
                <c:pt idx="206">
                  <c:v>-1.1057692307692306</c:v>
                </c:pt>
                <c:pt idx="207">
                  <c:v>-1.0897435897435901</c:v>
                </c:pt>
                <c:pt idx="208">
                  <c:v>-1.1858974358974359</c:v>
                </c:pt>
                <c:pt idx="209">
                  <c:v>-1.1858974358974359</c:v>
                </c:pt>
                <c:pt idx="210">
                  <c:v>-1.25</c:v>
                </c:pt>
                <c:pt idx="211">
                  <c:v>-1.2179487179487178</c:v>
                </c:pt>
                <c:pt idx="212">
                  <c:v>-1.1858974358974359</c:v>
                </c:pt>
                <c:pt idx="213">
                  <c:v>-1.2980769230769234</c:v>
                </c:pt>
                <c:pt idx="214">
                  <c:v>-1.362179487179487</c:v>
                </c:pt>
                <c:pt idx="215">
                  <c:v>-1.4423076923076918</c:v>
                </c:pt>
                <c:pt idx="216">
                  <c:v>-1.4102564102564104</c:v>
                </c:pt>
                <c:pt idx="217">
                  <c:v>-1.25</c:v>
                </c:pt>
                <c:pt idx="218">
                  <c:v>-1.2179487179487178</c:v>
                </c:pt>
                <c:pt idx="219">
                  <c:v>-1.362179487179487</c:v>
                </c:pt>
                <c:pt idx="220">
                  <c:v>-1.362179487179487</c:v>
                </c:pt>
                <c:pt idx="221">
                  <c:v>-1.2820512820512822</c:v>
                </c:pt>
                <c:pt idx="222">
                  <c:v>-1.2980769230769234</c:v>
                </c:pt>
                <c:pt idx="223">
                  <c:v>-1.3942307692307696</c:v>
                </c:pt>
                <c:pt idx="224">
                  <c:v>-1.6185897435897438</c:v>
                </c:pt>
                <c:pt idx="225">
                  <c:v>-1.7307692307692306</c:v>
                </c:pt>
                <c:pt idx="226">
                  <c:v>-1.762820512820513</c:v>
                </c:pt>
                <c:pt idx="227">
                  <c:v>-1.8108974358974359</c:v>
                </c:pt>
                <c:pt idx="228">
                  <c:v>-1.762820512820513</c:v>
                </c:pt>
                <c:pt idx="229">
                  <c:v>-1.7307692307692306</c:v>
                </c:pt>
                <c:pt idx="230">
                  <c:v>-1.7467948717948718</c:v>
                </c:pt>
                <c:pt idx="231">
                  <c:v>-1.8108974358974359</c:v>
                </c:pt>
                <c:pt idx="232">
                  <c:v>-1.8589743589743588</c:v>
                </c:pt>
                <c:pt idx="233">
                  <c:v>-1.8910256410256412</c:v>
                </c:pt>
                <c:pt idx="234">
                  <c:v>-1.8910256410256412</c:v>
                </c:pt>
                <c:pt idx="235">
                  <c:v>-1.8589743589743588</c:v>
                </c:pt>
                <c:pt idx="236">
                  <c:v>-1.7467948717948718</c:v>
                </c:pt>
                <c:pt idx="237">
                  <c:v>-1.778846153846154</c:v>
                </c:pt>
                <c:pt idx="238">
                  <c:v>-1.6666666666666665</c:v>
                </c:pt>
                <c:pt idx="239">
                  <c:v>-0.76923076923076927</c:v>
                </c:pt>
                <c:pt idx="240">
                  <c:v>3.8942307692307687</c:v>
                </c:pt>
                <c:pt idx="241">
                  <c:v>13.605769230769234</c:v>
                </c:pt>
                <c:pt idx="242">
                  <c:v>27.051282051282051</c:v>
                </c:pt>
                <c:pt idx="243">
                  <c:v>46.634615384615387</c:v>
                </c:pt>
                <c:pt idx="244">
                  <c:v>88.397435897435884</c:v>
                </c:pt>
                <c:pt idx="245">
                  <c:v>178.58974358974359</c:v>
                </c:pt>
                <c:pt idx="246">
                  <c:v>246.39423076923077</c:v>
                </c:pt>
                <c:pt idx="247">
                  <c:v>293.71794871794873</c:v>
                </c:pt>
                <c:pt idx="248">
                  <c:v>325.48076923076928</c:v>
                </c:pt>
                <c:pt idx="249">
                  <c:v>384.91987179487177</c:v>
                </c:pt>
                <c:pt idx="250">
                  <c:v>425.41666666666669</c:v>
                </c:pt>
                <c:pt idx="251">
                  <c:v>528.41346153846155</c:v>
                </c:pt>
                <c:pt idx="252">
                  <c:v>442.4358974358974</c:v>
                </c:pt>
                <c:pt idx="253">
                  <c:v>530.9294871794873</c:v>
                </c:pt>
                <c:pt idx="254">
                  <c:v>563.3974358974358</c:v>
                </c:pt>
                <c:pt idx="255">
                  <c:v>647.11538461538464</c:v>
                </c:pt>
                <c:pt idx="256">
                  <c:v>780.27243589743591</c:v>
                </c:pt>
                <c:pt idx="257">
                  <c:v>805.70512820512818</c:v>
                </c:pt>
                <c:pt idx="258">
                  <c:v>856.71474358974365</c:v>
                </c:pt>
                <c:pt idx="259">
                  <c:v>884.85576923076928</c:v>
                </c:pt>
                <c:pt idx="260">
                  <c:v>927.01923076923072</c:v>
                </c:pt>
                <c:pt idx="261">
                  <c:v>883.54166666666663</c:v>
                </c:pt>
                <c:pt idx="262">
                  <c:v>795.97756410256409</c:v>
                </c:pt>
                <c:pt idx="263">
                  <c:v>1012.3557692307693</c:v>
                </c:pt>
                <c:pt idx="264">
                  <c:v>930.46474358974342</c:v>
                </c:pt>
                <c:pt idx="265">
                  <c:v>1014.9038461538462</c:v>
                </c:pt>
                <c:pt idx="266">
                  <c:v>1123.5576923076924</c:v>
                </c:pt>
                <c:pt idx="267">
                  <c:v>674.61538461538464</c:v>
                </c:pt>
                <c:pt idx="268">
                  <c:v>455.65705128205138</c:v>
                </c:pt>
                <c:pt idx="269">
                  <c:v>435.36858974358967</c:v>
                </c:pt>
                <c:pt idx="270">
                  <c:v>621.2820512820515</c:v>
                </c:pt>
                <c:pt idx="271">
                  <c:v>848.78205128205138</c:v>
                </c:pt>
                <c:pt idx="272">
                  <c:v>878.83012820512818</c:v>
                </c:pt>
                <c:pt idx="273">
                  <c:v>1173.9262820512822</c:v>
                </c:pt>
                <c:pt idx="274">
                  <c:v>968.49358974358972</c:v>
                </c:pt>
                <c:pt idx="275">
                  <c:v>674.13461538461536</c:v>
                </c:pt>
                <c:pt idx="276">
                  <c:v>582.8044871794873</c:v>
                </c:pt>
                <c:pt idx="277">
                  <c:v>592.5</c:v>
                </c:pt>
                <c:pt idx="278">
                  <c:v>483.12500000000006</c:v>
                </c:pt>
                <c:pt idx="279">
                  <c:v>589.75961538461536</c:v>
                </c:pt>
                <c:pt idx="280">
                  <c:v>596.65064102564099</c:v>
                </c:pt>
                <c:pt idx="281">
                  <c:v>507.70833333333331</c:v>
                </c:pt>
                <c:pt idx="282">
                  <c:v>503.94230769230774</c:v>
                </c:pt>
                <c:pt idx="283">
                  <c:v>497.82051282051282</c:v>
                </c:pt>
                <c:pt idx="284">
                  <c:v>387.32371794871784</c:v>
                </c:pt>
                <c:pt idx="285">
                  <c:v>261.28205128205127</c:v>
                </c:pt>
                <c:pt idx="286">
                  <c:v>187.94871794871798</c:v>
                </c:pt>
                <c:pt idx="287">
                  <c:v>136.65064102564102</c:v>
                </c:pt>
                <c:pt idx="288">
                  <c:v>153.65384615384616</c:v>
                </c:pt>
                <c:pt idx="289">
                  <c:v>189.91987179487171</c:v>
                </c:pt>
                <c:pt idx="290">
                  <c:v>148.7820512820513</c:v>
                </c:pt>
                <c:pt idx="291">
                  <c:v>117.61217948717949</c:v>
                </c:pt>
                <c:pt idx="292">
                  <c:v>137.51602564102561</c:v>
                </c:pt>
                <c:pt idx="293">
                  <c:v>228.54166666666663</c:v>
                </c:pt>
                <c:pt idx="294">
                  <c:v>224.56730769230771</c:v>
                </c:pt>
                <c:pt idx="295">
                  <c:v>168.26923076923075</c:v>
                </c:pt>
                <c:pt idx="296">
                  <c:v>129.88782051282055</c:v>
                </c:pt>
                <c:pt idx="297">
                  <c:v>120.88141025641025</c:v>
                </c:pt>
                <c:pt idx="298">
                  <c:v>86.153846153846132</c:v>
                </c:pt>
                <c:pt idx="299">
                  <c:v>47.596153846153868</c:v>
                </c:pt>
                <c:pt idx="300">
                  <c:v>76.025641025641022</c:v>
                </c:pt>
                <c:pt idx="301">
                  <c:v>57.21153846153846</c:v>
                </c:pt>
                <c:pt idx="302">
                  <c:v>34.967948717948715</c:v>
                </c:pt>
                <c:pt idx="303">
                  <c:v>18.028846153846153</c:v>
                </c:pt>
                <c:pt idx="304">
                  <c:v>6.1858974358974361</c:v>
                </c:pt>
                <c:pt idx="305">
                  <c:v>2.2275641025641031</c:v>
                </c:pt>
                <c:pt idx="306">
                  <c:v>0.12820512820512822</c:v>
                </c:pt>
                <c:pt idx="307">
                  <c:v>-0.52884615384615374</c:v>
                </c:pt>
                <c:pt idx="308">
                  <c:v>-0.54487179487179493</c:v>
                </c:pt>
                <c:pt idx="309">
                  <c:v>-0.52884615384615374</c:v>
                </c:pt>
                <c:pt idx="310">
                  <c:v>-0.96153846153846145</c:v>
                </c:pt>
                <c:pt idx="311">
                  <c:v>-7.051282051282052</c:v>
                </c:pt>
                <c:pt idx="312">
                  <c:v>-6.4262820512820511</c:v>
                </c:pt>
                <c:pt idx="313">
                  <c:v>-5.448717948717948</c:v>
                </c:pt>
                <c:pt idx="314">
                  <c:v>-4.6314102564102546</c:v>
                </c:pt>
                <c:pt idx="315">
                  <c:v>-3.7980769230769234</c:v>
                </c:pt>
                <c:pt idx="316">
                  <c:v>-3.1089743589743599</c:v>
                </c:pt>
                <c:pt idx="317">
                  <c:v>-2.0833333333333339</c:v>
                </c:pt>
                <c:pt idx="318">
                  <c:v>-2.2275641025641031</c:v>
                </c:pt>
                <c:pt idx="319">
                  <c:v>-2.9326923076923079</c:v>
                </c:pt>
                <c:pt idx="320">
                  <c:v>-2.7724358974358974</c:v>
                </c:pt>
                <c:pt idx="321">
                  <c:v>-2.6282051282051277</c:v>
                </c:pt>
                <c:pt idx="322">
                  <c:v>-2.0192307692307687</c:v>
                </c:pt>
                <c:pt idx="323">
                  <c:v>-2.0512820512820515</c:v>
                </c:pt>
                <c:pt idx="324">
                  <c:v>-2.1474358974358978</c:v>
                </c:pt>
                <c:pt idx="325">
                  <c:v>-1.9711538461538465</c:v>
                </c:pt>
                <c:pt idx="326">
                  <c:v>-2.0833333333333339</c:v>
                </c:pt>
                <c:pt idx="327">
                  <c:v>-2.1955128205128203</c:v>
                </c:pt>
                <c:pt idx="328">
                  <c:v>-2.067307692307693</c:v>
                </c:pt>
                <c:pt idx="329">
                  <c:v>-1.9551282051282051</c:v>
                </c:pt>
                <c:pt idx="330">
                  <c:v>-1.5384615384615385</c:v>
                </c:pt>
                <c:pt idx="331">
                  <c:v>-1.2179487179487178</c:v>
                </c:pt>
                <c:pt idx="332">
                  <c:v>-1.0737179487179487</c:v>
                </c:pt>
                <c:pt idx="333">
                  <c:v>-1.0096153846153846</c:v>
                </c:pt>
                <c:pt idx="334">
                  <c:v>0.36858974358974372</c:v>
                </c:pt>
                <c:pt idx="335">
                  <c:v>1.8589743589743588</c:v>
                </c:pt>
                <c:pt idx="336">
                  <c:v>0.35256410256410264</c:v>
                </c:pt>
                <c:pt idx="337">
                  <c:v>-6.4102564102564111E-2</c:v>
                </c:pt>
                <c:pt idx="338">
                  <c:v>-1.6025641025641028E-2</c:v>
                </c:pt>
                <c:pt idx="339">
                  <c:v>-0.24038461538461534</c:v>
                </c:pt>
                <c:pt idx="340">
                  <c:v>9.6153846153846215E-2</c:v>
                </c:pt>
                <c:pt idx="341">
                  <c:v>-0.38461538461538469</c:v>
                </c:pt>
                <c:pt idx="342">
                  <c:v>-1.9391025641025643</c:v>
                </c:pt>
                <c:pt idx="343">
                  <c:v>-1.3141025641025643</c:v>
                </c:pt>
                <c:pt idx="344">
                  <c:v>-1.0737179487179487</c:v>
                </c:pt>
                <c:pt idx="345">
                  <c:v>-1.0737179487179487</c:v>
                </c:pt>
                <c:pt idx="346">
                  <c:v>-1.0737179487179487</c:v>
                </c:pt>
                <c:pt idx="347">
                  <c:v>-1.0576923076923075</c:v>
                </c:pt>
                <c:pt idx="348">
                  <c:v>-1.025641025641026</c:v>
                </c:pt>
                <c:pt idx="349">
                  <c:v>-0.96153846153846145</c:v>
                </c:pt>
                <c:pt idx="350">
                  <c:v>-0.91346153846153844</c:v>
                </c:pt>
                <c:pt idx="351">
                  <c:v>-0.8814102564102565</c:v>
                </c:pt>
                <c:pt idx="352">
                  <c:v>-0.80128205128205121</c:v>
                </c:pt>
                <c:pt idx="353">
                  <c:v>-0.81730769230769251</c:v>
                </c:pt>
                <c:pt idx="354">
                  <c:v>-0.78525641025641024</c:v>
                </c:pt>
                <c:pt idx="355">
                  <c:v>-0.7532051282051283</c:v>
                </c:pt>
                <c:pt idx="356">
                  <c:v>-0.76923076923076927</c:v>
                </c:pt>
                <c:pt idx="357">
                  <c:v>-0.76923076923076927</c:v>
                </c:pt>
                <c:pt idx="358">
                  <c:v>-0.72115384615384626</c:v>
                </c:pt>
                <c:pt idx="359">
                  <c:v>-0.73717948717948745</c:v>
                </c:pt>
                <c:pt idx="360">
                  <c:v>-0.68910256410256399</c:v>
                </c:pt>
                <c:pt idx="361">
                  <c:v>-0.73717948717948745</c:v>
                </c:pt>
                <c:pt idx="362">
                  <c:v>-0.78525641025641024</c:v>
                </c:pt>
                <c:pt idx="363">
                  <c:v>-0.81730769230769251</c:v>
                </c:pt>
                <c:pt idx="364">
                  <c:v>-0.7532051282051283</c:v>
                </c:pt>
                <c:pt idx="365">
                  <c:v>-0.78525641025641024</c:v>
                </c:pt>
                <c:pt idx="366">
                  <c:v>-0.72115384615384626</c:v>
                </c:pt>
                <c:pt idx="367">
                  <c:v>-0.70512820512820529</c:v>
                </c:pt>
                <c:pt idx="368">
                  <c:v>-0.72115384615384626</c:v>
                </c:pt>
                <c:pt idx="369">
                  <c:v>-0.80128205128205121</c:v>
                </c:pt>
                <c:pt idx="370">
                  <c:v>-0.83333333333333337</c:v>
                </c:pt>
                <c:pt idx="371">
                  <c:v>-0.78525641025641024</c:v>
                </c:pt>
                <c:pt idx="372">
                  <c:v>-0.73717948717948745</c:v>
                </c:pt>
                <c:pt idx="373">
                  <c:v>-0.73717948717948745</c:v>
                </c:pt>
                <c:pt idx="374">
                  <c:v>-0.68910256410256399</c:v>
                </c:pt>
                <c:pt idx="375">
                  <c:v>-0.59294871794871795</c:v>
                </c:pt>
                <c:pt idx="376">
                  <c:v>-0.52884615384615374</c:v>
                </c:pt>
                <c:pt idx="377">
                  <c:v>-0.52884615384615374</c:v>
                </c:pt>
                <c:pt idx="378">
                  <c:v>-0.512820512820513</c:v>
                </c:pt>
                <c:pt idx="379">
                  <c:v>-0.52884615384615374</c:v>
                </c:pt>
                <c:pt idx="380">
                  <c:v>-0.7532051282051283</c:v>
                </c:pt>
                <c:pt idx="381">
                  <c:v>-0.86538461538461553</c:v>
                </c:pt>
                <c:pt idx="382">
                  <c:v>-0.54487179487179493</c:v>
                </c:pt>
                <c:pt idx="383">
                  <c:v>0.38461538461538469</c:v>
                </c:pt>
                <c:pt idx="384">
                  <c:v>2.6602564102564101</c:v>
                </c:pt>
                <c:pt idx="385">
                  <c:v>7.3076923076923084</c:v>
                </c:pt>
                <c:pt idx="386">
                  <c:v>12.403846153846157</c:v>
                </c:pt>
                <c:pt idx="387">
                  <c:v>21.362179487179489</c:v>
                </c:pt>
                <c:pt idx="388">
                  <c:v>42.548076923076934</c:v>
                </c:pt>
                <c:pt idx="389">
                  <c:v>42.435897435897424</c:v>
                </c:pt>
                <c:pt idx="390">
                  <c:v>38.253205128205131</c:v>
                </c:pt>
                <c:pt idx="391">
                  <c:v>70.12820512820511</c:v>
                </c:pt>
                <c:pt idx="392">
                  <c:v>70.016025641025649</c:v>
                </c:pt>
                <c:pt idx="393">
                  <c:v>148.65384615384616</c:v>
                </c:pt>
                <c:pt idx="394">
                  <c:v>186.25</c:v>
                </c:pt>
                <c:pt idx="395">
                  <c:v>243.83012820512823</c:v>
                </c:pt>
                <c:pt idx="396">
                  <c:v>257.69230769230768</c:v>
                </c:pt>
                <c:pt idx="397">
                  <c:v>220.73717948717953</c:v>
                </c:pt>
                <c:pt idx="398">
                  <c:v>329.91987179487182</c:v>
                </c:pt>
                <c:pt idx="399">
                  <c:v>458.07692307692304</c:v>
                </c:pt>
                <c:pt idx="400">
                  <c:v>401.89102564102564</c:v>
                </c:pt>
                <c:pt idx="401">
                  <c:v>259.69551282051276</c:v>
                </c:pt>
                <c:pt idx="402">
                  <c:v>170.52884615384619</c:v>
                </c:pt>
                <c:pt idx="403">
                  <c:v>204.32692307692312</c:v>
                </c:pt>
                <c:pt idx="404">
                  <c:v>274.50320512820514</c:v>
                </c:pt>
                <c:pt idx="405">
                  <c:v>253.8621794871795</c:v>
                </c:pt>
                <c:pt idx="406">
                  <c:v>215.30448717948721</c:v>
                </c:pt>
                <c:pt idx="407">
                  <c:v>249.48717948717956</c:v>
                </c:pt>
                <c:pt idx="408">
                  <c:v>199.79166666666666</c:v>
                </c:pt>
                <c:pt idx="409">
                  <c:v>203.71794871794873</c:v>
                </c:pt>
                <c:pt idx="410">
                  <c:v>208.1570512820513</c:v>
                </c:pt>
                <c:pt idx="411">
                  <c:v>151.97115384615381</c:v>
                </c:pt>
                <c:pt idx="412">
                  <c:v>206.68269230769238</c:v>
                </c:pt>
                <c:pt idx="413">
                  <c:v>352.25961538461542</c:v>
                </c:pt>
                <c:pt idx="414">
                  <c:v>385.81730769230768</c:v>
                </c:pt>
                <c:pt idx="415">
                  <c:v>401.00961538461542</c:v>
                </c:pt>
                <c:pt idx="416">
                  <c:v>475.19230769230774</c:v>
                </c:pt>
                <c:pt idx="417">
                  <c:v>479.8717948717948</c:v>
                </c:pt>
                <c:pt idx="418">
                  <c:v>422.16346153846166</c:v>
                </c:pt>
                <c:pt idx="419">
                  <c:v>535.81730769230751</c:v>
                </c:pt>
                <c:pt idx="420">
                  <c:v>492.64423076923089</c:v>
                </c:pt>
                <c:pt idx="421">
                  <c:v>355.41666666666674</c:v>
                </c:pt>
                <c:pt idx="422">
                  <c:v>380.16025641025641</c:v>
                </c:pt>
                <c:pt idx="423">
                  <c:v>304.42307692307685</c:v>
                </c:pt>
                <c:pt idx="424">
                  <c:v>412.80448717948724</c:v>
                </c:pt>
                <c:pt idx="425">
                  <c:v>148.33333333333337</c:v>
                </c:pt>
                <c:pt idx="426">
                  <c:v>94.871794871794847</c:v>
                </c:pt>
                <c:pt idx="427">
                  <c:v>96.858974358974336</c:v>
                </c:pt>
                <c:pt idx="428">
                  <c:v>295.11217948717939</c:v>
                </c:pt>
                <c:pt idx="429">
                  <c:v>204.42307692307693</c:v>
                </c:pt>
                <c:pt idx="430">
                  <c:v>212.30769230769232</c:v>
                </c:pt>
                <c:pt idx="431">
                  <c:v>182.70833333333337</c:v>
                </c:pt>
                <c:pt idx="432">
                  <c:v>135.17628205128202</c:v>
                </c:pt>
                <c:pt idx="433">
                  <c:v>357.90064102564111</c:v>
                </c:pt>
                <c:pt idx="434">
                  <c:v>411.25000000000006</c:v>
                </c:pt>
                <c:pt idx="435">
                  <c:v>242.86858974358975</c:v>
                </c:pt>
                <c:pt idx="436">
                  <c:v>193.36538461538461</c:v>
                </c:pt>
                <c:pt idx="437">
                  <c:v>174.56730769230771</c:v>
                </c:pt>
                <c:pt idx="438">
                  <c:v>141.31410256410251</c:v>
                </c:pt>
                <c:pt idx="439">
                  <c:v>132.54807692307693</c:v>
                </c:pt>
                <c:pt idx="440">
                  <c:v>82.596153846153854</c:v>
                </c:pt>
                <c:pt idx="441">
                  <c:v>31.266025641025639</c:v>
                </c:pt>
                <c:pt idx="442">
                  <c:v>14.118589743589746</c:v>
                </c:pt>
                <c:pt idx="443">
                  <c:v>15.384615384615383</c:v>
                </c:pt>
                <c:pt idx="444">
                  <c:v>19.839743589743584</c:v>
                </c:pt>
                <c:pt idx="445">
                  <c:v>27.580128205128197</c:v>
                </c:pt>
                <c:pt idx="446">
                  <c:v>24.262820512820511</c:v>
                </c:pt>
                <c:pt idx="447">
                  <c:v>15.897435897435901</c:v>
                </c:pt>
                <c:pt idx="448">
                  <c:v>9.5032051282051277</c:v>
                </c:pt>
                <c:pt idx="449">
                  <c:v>3.0288461538461537</c:v>
                </c:pt>
                <c:pt idx="450">
                  <c:v>0.64102564102564119</c:v>
                </c:pt>
                <c:pt idx="451">
                  <c:v>-0.46474358974358976</c:v>
                </c:pt>
                <c:pt idx="452">
                  <c:v>-0.54487179487179493</c:v>
                </c:pt>
                <c:pt idx="453">
                  <c:v>-0.54487179487179493</c:v>
                </c:pt>
                <c:pt idx="454">
                  <c:v>-0.5608974358974359</c:v>
                </c:pt>
                <c:pt idx="455">
                  <c:v>-0.67307692307692313</c:v>
                </c:pt>
                <c:pt idx="456">
                  <c:v>-0.84935897435897445</c:v>
                </c:pt>
                <c:pt idx="457">
                  <c:v>-2.7884615384615392</c:v>
                </c:pt>
                <c:pt idx="458">
                  <c:v>-3.7339743589743599</c:v>
                </c:pt>
                <c:pt idx="459">
                  <c:v>-3.3012820512820515</c:v>
                </c:pt>
                <c:pt idx="460">
                  <c:v>-3.125</c:v>
                </c:pt>
                <c:pt idx="461">
                  <c:v>-2.5320512820512815</c:v>
                </c:pt>
                <c:pt idx="462">
                  <c:v>-2.2115384615384617</c:v>
                </c:pt>
                <c:pt idx="463">
                  <c:v>-2.1634615384615397</c:v>
                </c:pt>
                <c:pt idx="464">
                  <c:v>-2.1314102564102568</c:v>
                </c:pt>
                <c:pt idx="465">
                  <c:v>-2.067307692307693</c:v>
                </c:pt>
                <c:pt idx="466">
                  <c:v>-2.0032051282051277</c:v>
                </c:pt>
                <c:pt idx="467">
                  <c:v>-1.5224358974358974</c:v>
                </c:pt>
                <c:pt idx="468">
                  <c:v>-1.2339743589743586</c:v>
                </c:pt>
                <c:pt idx="469">
                  <c:v>-1.1378205128205128</c:v>
                </c:pt>
                <c:pt idx="470">
                  <c:v>-1.0737179487179487</c:v>
                </c:pt>
                <c:pt idx="471">
                  <c:v>-1.0737179487179487</c:v>
                </c:pt>
                <c:pt idx="472">
                  <c:v>-1.025641025641026</c:v>
                </c:pt>
                <c:pt idx="473">
                  <c:v>-0.97756410256410264</c:v>
                </c:pt>
                <c:pt idx="474">
                  <c:v>-0.8814102564102565</c:v>
                </c:pt>
                <c:pt idx="475">
                  <c:v>-0.80128205128205121</c:v>
                </c:pt>
                <c:pt idx="476">
                  <c:v>-0.80128205128205121</c:v>
                </c:pt>
                <c:pt idx="477">
                  <c:v>-0.76923076923076927</c:v>
                </c:pt>
                <c:pt idx="478">
                  <c:v>-0.76923076923076927</c:v>
                </c:pt>
                <c:pt idx="479">
                  <c:v>-0.78525641025641024</c:v>
                </c:pt>
                <c:pt idx="480">
                  <c:v>-0.80128205128205121</c:v>
                </c:pt>
                <c:pt idx="481">
                  <c:v>-0.72115384615384626</c:v>
                </c:pt>
                <c:pt idx="482">
                  <c:v>-0.80128205128205121</c:v>
                </c:pt>
                <c:pt idx="483">
                  <c:v>-0.81730769230769251</c:v>
                </c:pt>
                <c:pt idx="484">
                  <c:v>-0.91346153846153844</c:v>
                </c:pt>
                <c:pt idx="485">
                  <c:v>-0.8814102564102565</c:v>
                </c:pt>
                <c:pt idx="486">
                  <c:v>-0.96153846153846145</c:v>
                </c:pt>
                <c:pt idx="487">
                  <c:v>-1.025641025641026</c:v>
                </c:pt>
                <c:pt idx="488">
                  <c:v>-1.0096153846153846</c:v>
                </c:pt>
                <c:pt idx="489">
                  <c:v>-1.025641025641026</c:v>
                </c:pt>
                <c:pt idx="490">
                  <c:v>-1.0576923076923075</c:v>
                </c:pt>
                <c:pt idx="491">
                  <c:v>-1.025641025641026</c:v>
                </c:pt>
                <c:pt idx="492">
                  <c:v>-1.0096153846153846</c:v>
                </c:pt>
                <c:pt idx="493">
                  <c:v>-0.94551282051282048</c:v>
                </c:pt>
                <c:pt idx="494">
                  <c:v>-0.92948717948717952</c:v>
                </c:pt>
                <c:pt idx="495">
                  <c:v>-0.86538461538461553</c:v>
                </c:pt>
                <c:pt idx="496">
                  <c:v>-0.80128205128205121</c:v>
                </c:pt>
                <c:pt idx="497">
                  <c:v>-0.7532051282051283</c:v>
                </c:pt>
                <c:pt idx="498">
                  <c:v>-0.78525641025641024</c:v>
                </c:pt>
                <c:pt idx="499">
                  <c:v>-0.86538461538461553</c:v>
                </c:pt>
                <c:pt idx="500">
                  <c:v>-0.96153846153846145</c:v>
                </c:pt>
                <c:pt idx="501">
                  <c:v>-1.0576923076923075</c:v>
                </c:pt>
                <c:pt idx="502">
                  <c:v>-1.0737179487179487</c:v>
                </c:pt>
                <c:pt idx="503">
                  <c:v>-1.0737179487179487</c:v>
                </c:pt>
                <c:pt idx="504">
                  <c:v>-1.0897435897435901</c:v>
                </c:pt>
                <c:pt idx="505">
                  <c:v>-1.1057692307692306</c:v>
                </c:pt>
                <c:pt idx="506">
                  <c:v>-1.1698717948717949</c:v>
                </c:pt>
                <c:pt idx="507">
                  <c:v>-1.2179487179487178</c:v>
                </c:pt>
                <c:pt idx="508">
                  <c:v>-1.5384615384615385</c:v>
                </c:pt>
                <c:pt idx="509">
                  <c:v>-1.9551282051282051</c:v>
                </c:pt>
                <c:pt idx="510">
                  <c:v>-2.0352564102564101</c:v>
                </c:pt>
                <c:pt idx="511">
                  <c:v>-2.099358974358974</c:v>
                </c:pt>
                <c:pt idx="512">
                  <c:v>-2.1314102564102568</c:v>
                </c:pt>
                <c:pt idx="513">
                  <c:v>-2.1153846153846154</c:v>
                </c:pt>
                <c:pt idx="514">
                  <c:v>-1.9551282051282051</c:v>
                </c:pt>
                <c:pt idx="515">
                  <c:v>-1.7948717948717947</c:v>
                </c:pt>
                <c:pt idx="516">
                  <c:v>-1.778846153846154</c:v>
                </c:pt>
                <c:pt idx="517">
                  <c:v>-1.7307692307692306</c:v>
                </c:pt>
                <c:pt idx="518">
                  <c:v>-1.6185897435897438</c:v>
                </c:pt>
                <c:pt idx="519">
                  <c:v>-1.7948717948717947</c:v>
                </c:pt>
                <c:pt idx="520">
                  <c:v>-1.9230769230769231</c:v>
                </c:pt>
                <c:pt idx="521">
                  <c:v>-1.634615384615385</c:v>
                </c:pt>
                <c:pt idx="522">
                  <c:v>-1.6025641025641024</c:v>
                </c:pt>
                <c:pt idx="523">
                  <c:v>-2.0032051282051277</c:v>
                </c:pt>
                <c:pt idx="524">
                  <c:v>-2.067307692307693</c:v>
                </c:pt>
                <c:pt idx="525">
                  <c:v>-2.0032051282051277</c:v>
                </c:pt>
                <c:pt idx="526">
                  <c:v>-1.6666666666666665</c:v>
                </c:pt>
                <c:pt idx="527">
                  <c:v>-0.20833333333333334</c:v>
                </c:pt>
                <c:pt idx="528">
                  <c:v>6.5865384615384617</c:v>
                </c:pt>
                <c:pt idx="529">
                  <c:v>17.467948717948723</c:v>
                </c:pt>
                <c:pt idx="530">
                  <c:v>30.961538461538463</c:v>
                </c:pt>
                <c:pt idx="531">
                  <c:v>60.689102564102562</c:v>
                </c:pt>
                <c:pt idx="532">
                  <c:v>106.74679487179488</c:v>
                </c:pt>
                <c:pt idx="533">
                  <c:v>97.612179487179503</c:v>
                </c:pt>
                <c:pt idx="534">
                  <c:v>124.80769230769231</c:v>
                </c:pt>
                <c:pt idx="535">
                  <c:v>197.11538461538458</c:v>
                </c:pt>
                <c:pt idx="536">
                  <c:v>261.07371794871784</c:v>
                </c:pt>
                <c:pt idx="537">
                  <c:v>329.75961538461542</c:v>
                </c:pt>
                <c:pt idx="538">
                  <c:v>506.84294871794879</c:v>
                </c:pt>
                <c:pt idx="539">
                  <c:v>448.18910256410254</c:v>
                </c:pt>
                <c:pt idx="540">
                  <c:v>330.30448717948724</c:v>
                </c:pt>
                <c:pt idx="541">
                  <c:v>253.70192307692309</c:v>
                </c:pt>
                <c:pt idx="542">
                  <c:v>273.26923076923072</c:v>
                </c:pt>
                <c:pt idx="543">
                  <c:v>130.24038461538458</c:v>
                </c:pt>
                <c:pt idx="544">
                  <c:v>161.31410256410251</c:v>
                </c:pt>
                <c:pt idx="545">
                  <c:v>177.35576923076925</c:v>
                </c:pt>
                <c:pt idx="546">
                  <c:v>230.78525641025641</c:v>
                </c:pt>
                <c:pt idx="547">
                  <c:v>219.15064102564105</c:v>
                </c:pt>
                <c:pt idx="548">
                  <c:v>220.89743589743594</c:v>
                </c:pt>
                <c:pt idx="549">
                  <c:v>276.7788461538463</c:v>
                </c:pt>
                <c:pt idx="550">
                  <c:v>309.1666666666668</c:v>
                </c:pt>
                <c:pt idx="551">
                  <c:v>331.68269230769226</c:v>
                </c:pt>
                <c:pt idx="552">
                  <c:v>446.60256410256414</c:v>
                </c:pt>
                <c:pt idx="553">
                  <c:v>807.99679487179492</c:v>
                </c:pt>
                <c:pt idx="554">
                  <c:v>844.66346153846177</c:v>
                </c:pt>
                <c:pt idx="555">
                  <c:v>702.72435897435912</c:v>
                </c:pt>
                <c:pt idx="556">
                  <c:v>644.69551282051282</c:v>
                </c:pt>
                <c:pt idx="557">
                  <c:v>439.00641025641022</c:v>
                </c:pt>
                <c:pt idx="558">
                  <c:v>485.59294871794873</c:v>
                </c:pt>
                <c:pt idx="559">
                  <c:v>594.48717948717956</c:v>
                </c:pt>
                <c:pt idx="560">
                  <c:v>781.26602564102552</c:v>
                </c:pt>
                <c:pt idx="561">
                  <c:v>821.37820512820508</c:v>
                </c:pt>
                <c:pt idx="562">
                  <c:v>953.28525641025658</c:v>
                </c:pt>
                <c:pt idx="563">
                  <c:v>972.24358974358972</c:v>
                </c:pt>
                <c:pt idx="564">
                  <c:v>1093.846153846154</c:v>
                </c:pt>
                <c:pt idx="565">
                  <c:v>1045.4967948717951</c:v>
                </c:pt>
                <c:pt idx="566">
                  <c:v>868.01282051282044</c:v>
                </c:pt>
                <c:pt idx="567">
                  <c:v>726.89102564102552</c:v>
                </c:pt>
                <c:pt idx="568">
                  <c:v>1067.6602564102566</c:v>
                </c:pt>
                <c:pt idx="569">
                  <c:v>901.18589743589746</c:v>
                </c:pt>
                <c:pt idx="570">
                  <c:v>1023.8621794871793</c:v>
                </c:pt>
                <c:pt idx="571">
                  <c:v>1012.099358974359</c:v>
                </c:pt>
                <c:pt idx="572">
                  <c:v>865.70512820512829</c:v>
                </c:pt>
                <c:pt idx="573">
                  <c:v>1008.9423076923076</c:v>
                </c:pt>
                <c:pt idx="574">
                  <c:v>836.66666666666663</c:v>
                </c:pt>
                <c:pt idx="575">
                  <c:v>845.64102564102564</c:v>
                </c:pt>
                <c:pt idx="576">
                  <c:v>863.34935897435901</c:v>
                </c:pt>
                <c:pt idx="577">
                  <c:v>886.08974358974353</c:v>
                </c:pt>
                <c:pt idx="578">
                  <c:v>767.03525641025647</c:v>
                </c:pt>
                <c:pt idx="579">
                  <c:v>664.0224358974358</c:v>
                </c:pt>
                <c:pt idx="580">
                  <c:v>751.45833333333348</c:v>
                </c:pt>
                <c:pt idx="581">
                  <c:v>691.79487179487194</c:v>
                </c:pt>
                <c:pt idx="582">
                  <c:v>409.40705128205127</c:v>
                </c:pt>
                <c:pt idx="583">
                  <c:v>367.14743589743597</c:v>
                </c:pt>
                <c:pt idx="584">
                  <c:v>367.01923076923072</c:v>
                </c:pt>
                <c:pt idx="585">
                  <c:v>435.08012820512823</c:v>
                </c:pt>
                <c:pt idx="586">
                  <c:v>387.54807692307691</c:v>
                </c:pt>
                <c:pt idx="587">
                  <c:v>299.47115384615375</c:v>
                </c:pt>
                <c:pt idx="588">
                  <c:v>184.26282051282055</c:v>
                </c:pt>
                <c:pt idx="589">
                  <c:v>127.91666666666669</c:v>
                </c:pt>
                <c:pt idx="590">
                  <c:v>74.791666666666686</c:v>
                </c:pt>
                <c:pt idx="591">
                  <c:v>45.144230769230774</c:v>
                </c:pt>
                <c:pt idx="592">
                  <c:v>29.871794871794872</c:v>
                </c:pt>
                <c:pt idx="593">
                  <c:v>12.70833333333333</c:v>
                </c:pt>
                <c:pt idx="594">
                  <c:v>2.9166666666666661</c:v>
                </c:pt>
                <c:pt idx="595">
                  <c:v>-0.27243589743589747</c:v>
                </c:pt>
                <c:pt idx="596">
                  <c:v>-0.72115384615384626</c:v>
                </c:pt>
                <c:pt idx="597">
                  <c:v>-0.97756410256410264</c:v>
                </c:pt>
                <c:pt idx="598">
                  <c:v>-1.1057692307692306</c:v>
                </c:pt>
                <c:pt idx="599">
                  <c:v>-1.0897435897435901</c:v>
                </c:pt>
                <c:pt idx="600">
                  <c:v>-1.0897435897435901</c:v>
                </c:pt>
                <c:pt idx="601">
                  <c:v>-1.1057692307692306</c:v>
                </c:pt>
                <c:pt idx="602">
                  <c:v>-1.0737179487179487</c:v>
                </c:pt>
                <c:pt idx="603">
                  <c:v>-1.0897435897435901</c:v>
                </c:pt>
                <c:pt idx="604">
                  <c:v>-1.1378205128205128</c:v>
                </c:pt>
                <c:pt idx="605">
                  <c:v>-1.2179487179487178</c:v>
                </c:pt>
                <c:pt idx="606">
                  <c:v>-1.3141025641025643</c:v>
                </c:pt>
                <c:pt idx="607">
                  <c:v>-1.634615384615385</c:v>
                </c:pt>
                <c:pt idx="608">
                  <c:v>-1.987179487179487</c:v>
                </c:pt>
                <c:pt idx="609">
                  <c:v>-1.6666666666666665</c:v>
                </c:pt>
                <c:pt idx="610">
                  <c:v>-1.3141025641025643</c:v>
                </c:pt>
                <c:pt idx="611">
                  <c:v>-1.2019230769230766</c:v>
                </c:pt>
                <c:pt idx="612">
                  <c:v>-1.2019230769230766</c:v>
                </c:pt>
                <c:pt idx="613">
                  <c:v>-1.2339743589743586</c:v>
                </c:pt>
                <c:pt idx="614">
                  <c:v>-1.266025641025641</c:v>
                </c:pt>
                <c:pt idx="615">
                  <c:v>-1.3782051282051284</c:v>
                </c:pt>
                <c:pt idx="616">
                  <c:v>-1.4583333333333333</c:v>
                </c:pt>
                <c:pt idx="617">
                  <c:v>-1.5064102564102564</c:v>
                </c:pt>
                <c:pt idx="618">
                  <c:v>-1.634615384615385</c:v>
                </c:pt>
                <c:pt idx="619">
                  <c:v>-1.8108974358974359</c:v>
                </c:pt>
                <c:pt idx="620">
                  <c:v>-2.1634615384615397</c:v>
                </c:pt>
                <c:pt idx="621">
                  <c:v>-2.2756410256410251</c:v>
                </c:pt>
                <c:pt idx="622">
                  <c:v>-2.7884615384615392</c:v>
                </c:pt>
                <c:pt idx="623">
                  <c:v>-3.0128205128205132</c:v>
                </c:pt>
                <c:pt idx="624">
                  <c:v>-2.9326923076923079</c:v>
                </c:pt>
                <c:pt idx="625">
                  <c:v>-2.7564102564102568</c:v>
                </c:pt>
                <c:pt idx="626">
                  <c:v>-2.8685897435897436</c:v>
                </c:pt>
                <c:pt idx="627">
                  <c:v>-3.0128205128205132</c:v>
                </c:pt>
                <c:pt idx="628">
                  <c:v>-3.125</c:v>
                </c:pt>
                <c:pt idx="629">
                  <c:v>-3.141025641025641</c:v>
                </c:pt>
                <c:pt idx="630">
                  <c:v>-3.1891025641025648</c:v>
                </c:pt>
                <c:pt idx="631">
                  <c:v>-3.0288461538461537</c:v>
                </c:pt>
                <c:pt idx="632">
                  <c:v>-3.125</c:v>
                </c:pt>
                <c:pt idx="633">
                  <c:v>-3.3173076923076925</c:v>
                </c:pt>
                <c:pt idx="634">
                  <c:v>-3.6057692307692304</c:v>
                </c:pt>
                <c:pt idx="635">
                  <c:v>-3.3173076923076925</c:v>
                </c:pt>
                <c:pt idx="636">
                  <c:v>-3.2532051282051282</c:v>
                </c:pt>
                <c:pt idx="637">
                  <c:v>-3.2371794871794872</c:v>
                </c:pt>
                <c:pt idx="638">
                  <c:v>-3.2532051282051282</c:v>
                </c:pt>
                <c:pt idx="639">
                  <c:v>-3.3653846153846154</c:v>
                </c:pt>
                <c:pt idx="640">
                  <c:v>-3.6858974358974361</c:v>
                </c:pt>
                <c:pt idx="641">
                  <c:v>-3.6858974358974361</c:v>
                </c:pt>
                <c:pt idx="642">
                  <c:v>-3.6378205128205137</c:v>
                </c:pt>
                <c:pt idx="643">
                  <c:v>-3.7339743589743599</c:v>
                </c:pt>
                <c:pt idx="644">
                  <c:v>-3.75</c:v>
                </c:pt>
                <c:pt idx="645">
                  <c:v>-3.7660256410256414</c:v>
                </c:pt>
                <c:pt idx="646">
                  <c:v>-3.7660256410256414</c:v>
                </c:pt>
                <c:pt idx="647">
                  <c:v>-3.6378205128205137</c:v>
                </c:pt>
                <c:pt idx="648">
                  <c:v>-3.0448717948717952</c:v>
                </c:pt>
                <c:pt idx="649">
                  <c:v>-2.692307692307693</c:v>
                </c:pt>
                <c:pt idx="650">
                  <c:v>-2.3717948717948718</c:v>
                </c:pt>
                <c:pt idx="651">
                  <c:v>-1.987179487179487</c:v>
                </c:pt>
                <c:pt idx="652">
                  <c:v>-1.7307692307692306</c:v>
                </c:pt>
                <c:pt idx="653">
                  <c:v>-1.7467948717948718</c:v>
                </c:pt>
                <c:pt idx="654">
                  <c:v>-1.8589743589743588</c:v>
                </c:pt>
                <c:pt idx="655">
                  <c:v>-2.0192307692307687</c:v>
                </c:pt>
                <c:pt idx="656">
                  <c:v>-2.1634615384615397</c:v>
                </c:pt>
                <c:pt idx="657">
                  <c:v>-2.4198717948717947</c:v>
                </c:pt>
                <c:pt idx="658">
                  <c:v>-2.4358974358974361</c:v>
                </c:pt>
                <c:pt idx="659">
                  <c:v>-2.2275641025641031</c:v>
                </c:pt>
                <c:pt idx="660">
                  <c:v>-2.0833333333333339</c:v>
                </c:pt>
                <c:pt idx="661">
                  <c:v>-1.8910256410256412</c:v>
                </c:pt>
                <c:pt idx="662">
                  <c:v>-1.7948717948717947</c:v>
                </c:pt>
                <c:pt idx="663">
                  <c:v>-1.778846153846154</c:v>
                </c:pt>
                <c:pt idx="664">
                  <c:v>-1.7948717948717947</c:v>
                </c:pt>
                <c:pt idx="665">
                  <c:v>-1.778846153846154</c:v>
                </c:pt>
                <c:pt idx="666">
                  <c:v>-1.778846153846154</c:v>
                </c:pt>
                <c:pt idx="667">
                  <c:v>-1.778846153846154</c:v>
                </c:pt>
                <c:pt idx="668">
                  <c:v>-2.0192307692307687</c:v>
                </c:pt>
                <c:pt idx="669">
                  <c:v>-2.339743589743589</c:v>
                </c:pt>
                <c:pt idx="670">
                  <c:v>-2.2756410256410251</c:v>
                </c:pt>
                <c:pt idx="671">
                  <c:v>-1.1378205128205128</c:v>
                </c:pt>
                <c:pt idx="672">
                  <c:v>2.8365384615384612</c:v>
                </c:pt>
                <c:pt idx="673">
                  <c:v>10.448717948717949</c:v>
                </c:pt>
                <c:pt idx="674">
                  <c:v>23.493589743589737</c:v>
                </c:pt>
                <c:pt idx="675">
                  <c:v>38.637820512820504</c:v>
                </c:pt>
                <c:pt idx="676">
                  <c:v>49.29487179487181</c:v>
                </c:pt>
                <c:pt idx="677">
                  <c:v>64.807692307692292</c:v>
                </c:pt>
                <c:pt idx="678">
                  <c:v>76.169871794871767</c:v>
                </c:pt>
                <c:pt idx="679">
                  <c:v>70.176282051282058</c:v>
                </c:pt>
                <c:pt idx="680">
                  <c:v>97.435897435897431</c:v>
                </c:pt>
                <c:pt idx="681">
                  <c:v>130.52884615384619</c:v>
                </c:pt>
                <c:pt idx="682">
                  <c:v>169.47115384615381</c:v>
                </c:pt>
                <c:pt idx="683">
                  <c:v>223.01282051282055</c:v>
                </c:pt>
                <c:pt idx="684">
                  <c:v>312.14743589743597</c:v>
                </c:pt>
                <c:pt idx="685">
                  <c:v>274.43910256410254</c:v>
                </c:pt>
                <c:pt idx="686">
                  <c:v>413.63782051282061</c:v>
                </c:pt>
                <c:pt idx="687">
                  <c:v>620.73717948717956</c:v>
                </c:pt>
                <c:pt idx="688">
                  <c:v>679.18269230769261</c:v>
                </c:pt>
                <c:pt idx="689">
                  <c:v>766.95512820512806</c:v>
                </c:pt>
                <c:pt idx="690">
                  <c:v>861.5224358974358</c:v>
                </c:pt>
                <c:pt idx="691">
                  <c:v>883.73397435897459</c:v>
                </c:pt>
                <c:pt idx="692">
                  <c:v>919.88782051282044</c:v>
                </c:pt>
                <c:pt idx="693">
                  <c:v>1020.4326923076925</c:v>
                </c:pt>
                <c:pt idx="694">
                  <c:v>942.48397435897459</c:v>
                </c:pt>
                <c:pt idx="695">
                  <c:v>656.25</c:v>
                </c:pt>
                <c:pt idx="696">
                  <c:v>607.38782051282044</c:v>
                </c:pt>
                <c:pt idx="697">
                  <c:v>518.8782051282052</c:v>
                </c:pt>
                <c:pt idx="698">
                  <c:v>449.26282051282055</c:v>
                </c:pt>
                <c:pt idx="699">
                  <c:v>288.23717948717933</c:v>
                </c:pt>
                <c:pt idx="700">
                  <c:v>276.36217948717939</c:v>
                </c:pt>
                <c:pt idx="701">
                  <c:v>179.43910256410251</c:v>
                </c:pt>
                <c:pt idx="702">
                  <c:v>129.96794871794876</c:v>
                </c:pt>
                <c:pt idx="703">
                  <c:v>58.782051282051285</c:v>
                </c:pt>
                <c:pt idx="704">
                  <c:v>60.080128205128212</c:v>
                </c:pt>
                <c:pt idx="705">
                  <c:v>69.775641025641022</c:v>
                </c:pt>
                <c:pt idx="706">
                  <c:v>43.942307692307686</c:v>
                </c:pt>
                <c:pt idx="707">
                  <c:v>25.400641025641026</c:v>
                </c:pt>
                <c:pt idx="708">
                  <c:v>21.346153846153843</c:v>
                </c:pt>
                <c:pt idx="709">
                  <c:v>14.375000000000004</c:v>
                </c:pt>
                <c:pt idx="710">
                  <c:v>41.730769230769241</c:v>
                </c:pt>
                <c:pt idx="711">
                  <c:v>109.48717948717952</c:v>
                </c:pt>
                <c:pt idx="712">
                  <c:v>186.98717948717956</c:v>
                </c:pt>
                <c:pt idx="713">
                  <c:v>285.27243589743591</c:v>
                </c:pt>
                <c:pt idx="714">
                  <c:v>363.47756410256414</c:v>
                </c:pt>
                <c:pt idx="715">
                  <c:v>347.32371794871784</c:v>
                </c:pt>
                <c:pt idx="716">
                  <c:v>342.91666666666674</c:v>
                </c:pt>
                <c:pt idx="717">
                  <c:v>294.34294871794879</c:v>
                </c:pt>
                <c:pt idx="718">
                  <c:v>320.41666666666674</c:v>
                </c:pt>
                <c:pt idx="719">
                  <c:v>516.60256410256397</c:v>
                </c:pt>
                <c:pt idx="720">
                  <c:v>1126.7628205128203</c:v>
                </c:pt>
                <c:pt idx="721">
                  <c:v>972.85256410256397</c:v>
                </c:pt>
                <c:pt idx="722">
                  <c:v>824.2307692307694</c:v>
                </c:pt>
                <c:pt idx="723">
                  <c:v>725.49679487179492</c:v>
                </c:pt>
                <c:pt idx="724">
                  <c:v>658.01282051282044</c:v>
                </c:pt>
                <c:pt idx="725">
                  <c:v>597.67628205128221</c:v>
                </c:pt>
                <c:pt idx="726">
                  <c:v>539.75961538461536</c:v>
                </c:pt>
                <c:pt idx="727">
                  <c:v>332.91666666666674</c:v>
                </c:pt>
                <c:pt idx="728">
                  <c:v>367.16346153846166</c:v>
                </c:pt>
                <c:pt idx="729">
                  <c:v>335.94551282051276</c:v>
                </c:pt>
                <c:pt idx="730">
                  <c:v>295.73717948717933</c:v>
                </c:pt>
                <c:pt idx="731">
                  <c:v>258.89423076923072</c:v>
                </c:pt>
                <c:pt idx="732">
                  <c:v>207.40384615384616</c:v>
                </c:pt>
                <c:pt idx="733">
                  <c:v>155.14423076923075</c:v>
                </c:pt>
                <c:pt idx="734">
                  <c:v>93.669871794871767</c:v>
                </c:pt>
                <c:pt idx="735">
                  <c:v>43.413461538461533</c:v>
                </c:pt>
                <c:pt idx="736">
                  <c:v>26.25</c:v>
                </c:pt>
                <c:pt idx="737">
                  <c:v>14.471153846153847</c:v>
                </c:pt>
                <c:pt idx="738">
                  <c:v>4.7916666666666679</c:v>
                </c:pt>
                <c:pt idx="739">
                  <c:v>9.6153846153846215E-2</c:v>
                </c:pt>
                <c:pt idx="740">
                  <c:v>-1.362179487179487</c:v>
                </c:pt>
                <c:pt idx="741">
                  <c:v>-1.6666666666666665</c:v>
                </c:pt>
                <c:pt idx="742">
                  <c:v>-1.7467948717948718</c:v>
                </c:pt>
                <c:pt idx="743">
                  <c:v>-2.339743589743589</c:v>
                </c:pt>
                <c:pt idx="744">
                  <c:v>-3.125</c:v>
                </c:pt>
                <c:pt idx="745">
                  <c:v>-3.2211538461538467</c:v>
                </c:pt>
                <c:pt idx="746">
                  <c:v>-3.2051282051282053</c:v>
                </c:pt>
                <c:pt idx="747">
                  <c:v>-3.2211538461538467</c:v>
                </c:pt>
                <c:pt idx="748">
                  <c:v>-3.2852564102564106</c:v>
                </c:pt>
                <c:pt idx="749">
                  <c:v>-3.6057692307692304</c:v>
                </c:pt>
                <c:pt idx="750">
                  <c:v>-3.541666666666667</c:v>
                </c:pt>
                <c:pt idx="751">
                  <c:v>-3.3493589743589736</c:v>
                </c:pt>
                <c:pt idx="752">
                  <c:v>-3.6217948717948723</c:v>
                </c:pt>
                <c:pt idx="753">
                  <c:v>-3.7660256410256414</c:v>
                </c:pt>
                <c:pt idx="754">
                  <c:v>-3.9102564102564097</c:v>
                </c:pt>
                <c:pt idx="755">
                  <c:v>-3.8301282051282053</c:v>
                </c:pt>
                <c:pt idx="756">
                  <c:v>-3.6217948717948723</c:v>
                </c:pt>
                <c:pt idx="757">
                  <c:v>-3.4935897435897436</c:v>
                </c:pt>
                <c:pt idx="758">
                  <c:v>-3.589743589743589</c:v>
                </c:pt>
                <c:pt idx="759">
                  <c:v>-3.333333333333333</c:v>
                </c:pt>
                <c:pt idx="760">
                  <c:v>-3.2532051282051282</c:v>
                </c:pt>
                <c:pt idx="761">
                  <c:v>-3.2211538461538467</c:v>
                </c:pt>
                <c:pt idx="762">
                  <c:v>-3.2051282051282053</c:v>
                </c:pt>
                <c:pt idx="763">
                  <c:v>-3.2532051282051282</c:v>
                </c:pt>
                <c:pt idx="764">
                  <c:v>-3.7019230769230775</c:v>
                </c:pt>
                <c:pt idx="765">
                  <c:v>-3.7339743589743599</c:v>
                </c:pt>
                <c:pt idx="766">
                  <c:v>-4.022435897435896</c:v>
                </c:pt>
                <c:pt idx="767">
                  <c:v>-4.2948717948717956</c:v>
                </c:pt>
                <c:pt idx="768">
                  <c:v>-5.2724358974358969</c:v>
                </c:pt>
                <c:pt idx="769">
                  <c:v>-5.4166666666666679</c:v>
                </c:pt>
                <c:pt idx="770">
                  <c:v>-5.3525641025641031</c:v>
                </c:pt>
                <c:pt idx="771">
                  <c:v>-5.3525641025641031</c:v>
                </c:pt>
                <c:pt idx="772">
                  <c:v>-5.3044871794871788</c:v>
                </c:pt>
                <c:pt idx="773">
                  <c:v>-5.3205128205128194</c:v>
                </c:pt>
                <c:pt idx="774">
                  <c:v>-5.2724358974358969</c:v>
                </c:pt>
                <c:pt idx="775">
                  <c:v>-4.9839743589743586</c:v>
                </c:pt>
                <c:pt idx="776">
                  <c:v>-4.8717948717948723</c:v>
                </c:pt>
                <c:pt idx="777">
                  <c:v>-4.5032051282051295</c:v>
                </c:pt>
                <c:pt idx="778">
                  <c:v>-4.3429487179487172</c:v>
                </c:pt>
                <c:pt idx="779">
                  <c:v>-4.3108974358974361</c:v>
                </c:pt>
                <c:pt idx="780">
                  <c:v>-4.2788461538461551</c:v>
                </c:pt>
                <c:pt idx="781">
                  <c:v>-4.2948717948717956</c:v>
                </c:pt>
                <c:pt idx="782">
                  <c:v>-4.2948717948717956</c:v>
                </c:pt>
                <c:pt idx="783">
                  <c:v>-4.2788461538461551</c:v>
                </c:pt>
                <c:pt idx="784">
                  <c:v>-4.2788461538461551</c:v>
                </c:pt>
                <c:pt idx="785">
                  <c:v>-4.2628205128205119</c:v>
                </c:pt>
                <c:pt idx="786">
                  <c:v>-4.2307692307692317</c:v>
                </c:pt>
                <c:pt idx="787">
                  <c:v>-4.2628205128205119</c:v>
                </c:pt>
                <c:pt idx="788">
                  <c:v>-4.3910256410256405</c:v>
                </c:pt>
                <c:pt idx="789">
                  <c:v>-4.2948717948717956</c:v>
                </c:pt>
                <c:pt idx="790">
                  <c:v>-4.1987179487179471</c:v>
                </c:pt>
                <c:pt idx="791">
                  <c:v>-4.2307692307692317</c:v>
                </c:pt>
                <c:pt idx="792">
                  <c:v>-3.974358974358974</c:v>
                </c:pt>
                <c:pt idx="793">
                  <c:v>-3.5576923076923084</c:v>
                </c:pt>
                <c:pt idx="794">
                  <c:v>-3.2051282051282053</c:v>
                </c:pt>
                <c:pt idx="795">
                  <c:v>-2.2115384615384617</c:v>
                </c:pt>
                <c:pt idx="796">
                  <c:v>-1.6506410256410262</c:v>
                </c:pt>
                <c:pt idx="797">
                  <c:v>-1.1217948717948718</c:v>
                </c:pt>
                <c:pt idx="798">
                  <c:v>-1.0897435897435901</c:v>
                </c:pt>
                <c:pt idx="799">
                  <c:v>-1.1378205128205128</c:v>
                </c:pt>
                <c:pt idx="800">
                  <c:v>-1.1378205128205128</c:v>
                </c:pt>
                <c:pt idx="801">
                  <c:v>-1.3461538461538465</c:v>
                </c:pt>
                <c:pt idx="802">
                  <c:v>-1.6826923076923077</c:v>
                </c:pt>
                <c:pt idx="803">
                  <c:v>-1.5865384615384617</c:v>
                </c:pt>
                <c:pt idx="804">
                  <c:v>-1.2820512820512822</c:v>
                </c:pt>
                <c:pt idx="805">
                  <c:v>-1.2820512820512822</c:v>
                </c:pt>
                <c:pt idx="806">
                  <c:v>-1.6185897435897438</c:v>
                </c:pt>
                <c:pt idx="807">
                  <c:v>-1.6987179487179489</c:v>
                </c:pt>
                <c:pt idx="808">
                  <c:v>-1.7948717948717947</c:v>
                </c:pt>
                <c:pt idx="809">
                  <c:v>-1.8269230769230769</c:v>
                </c:pt>
                <c:pt idx="810">
                  <c:v>-1.7307692307692306</c:v>
                </c:pt>
                <c:pt idx="811">
                  <c:v>-1.1698717948717949</c:v>
                </c:pt>
                <c:pt idx="812">
                  <c:v>-1.1057692307692306</c:v>
                </c:pt>
                <c:pt idx="813">
                  <c:v>-1.0737179487179487</c:v>
                </c:pt>
                <c:pt idx="814">
                  <c:v>-0.84935897435897445</c:v>
                </c:pt>
                <c:pt idx="815">
                  <c:v>1.5384615384615385</c:v>
                </c:pt>
                <c:pt idx="816">
                  <c:v>8.2051282051282062</c:v>
                </c:pt>
                <c:pt idx="817">
                  <c:v>21.233974358974358</c:v>
                </c:pt>
                <c:pt idx="818">
                  <c:v>36.923076923076934</c:v>
                </c:pt>
                <c:pt idx="819">
                  <c:v>53.269230769230766</c:v>
                </c:pt>
                <c:pt idx="820">
                  <c:v>82.628205128205138</c:v>
                </c:pt>
                <c:pt idx="821">
                  <c:v>133.46153846153848</c:v>
                </c:pt>
                <c:pt idx="822">
                  <c:v>275.80128205128199</c:v>
                </c:pt>
                <c:pt idx="823">
                  <c:v>324.80769230769226</c:v>
                </c:pt>
                <c:pt idx="824">
                  <c:v>360.83333333333331</c:v>
                </c:pt>
                <c:pt idx="825">
                  <c:v>386.93910256410248</c:v>
                </c:pt>
                <c:pt idx="826">
                  <c:v>478.23717948717933</c:v>
                </c:pt>
                <c:pt idx="827">
                  <c:v>470.52884615384625</c:v>
                </c:pt>
                <c:pt idx="828">
                  <c:v>513.78205128205138</c:v>
                </c:pt>
                <c:pt idx="829">
                  <c:v>550.12820512820508</c:v>
                </c:pt>
                <c:pt idx="830">
                  <c:v>663.41346153846155</c:v>
                </c:pt>
                <c:pt idx="831">
                  <c:v>572.06730769230762</c:v>
                </c:pt>
                <c:pt idx="832">
                  <c:v>506.50641025641022</c:v>
                </c:pt>
                <c:pt idx="833">
                  <c:v>666.26602564102552</c:v>
                </c:pt>
                <c:pt idx="834">
                  <c:v>635.7532051282052</c:v>
                </c:pt>
                <c:pt idx="835">
                  <c:v>682.99679487179492</c:v>
                </c:pt>
                <c:pt idx="836">
                  <c:v>595.99358974358972</c:v>
                </c:pt>
                <c:pt idx="837">
                  <c:v>567.94871794871801</c:v>
                </c:pt>
                <c:pt idx="838">
                  <c:v>498.36538461538458</c:v>
                </c:pt>
                <c:pt idx="839">
                  <c:v>412.33974358974365</c:v>
                </c:pt>
                <c:pt idx="840">
                  <c:v>362.7403846153847</c:v>
                </c:pt>
                <c:pt idx="841">
                  <c:v>384.51923076923072</c:v>
                </c:pt>
                <c:pt idx="842">
                  <c:v>301.42628205128193</c:v>
                </c:pt>
                <c:pt idx="843">
                  <c:v>261.7147435897437</c:v>
                </c:pt>
                <c:pt idx="844">
                  <c:v>273.28525641025635</c:v>
                </c:pt>
                <c:pt idx="845">
                  <c:v>346.7467948717948</c:v>
                </c:pt>
                <c:pt idx="846">
                  <c:v>454.80769230769226</c:v>
                </c:pt>
                <c:pt idx="847">
                  <c:v>502.96474358974376</c:v>
                </c:pt>
                <c:pt idx="848">
                  <c:v>594.375</c:v>
                </c:pt>
                <c:pt idx="849">
                  <c:v>543.9262820512821</c:v>
                </c:pt>
                <c:pt idx="850">
                  <c:v>546.79487179487194</c:v>
                </c:pt>
                <c:pt idx="851">
                  <c:v>529.47115384615392</c:v>
                </c:pt>
                <c:pt idx="852">
                  <c:v>479.66346153846172</c:v>
                </c:pt>
                <c:pt idx="853">
                  <c:v>493.89423076923083</c:v>
                </c:pt>
                <c:pt idx="854">
                  <c:v>475.84935897435901</c:v>
                </c:pt>
                <c:pt idx="855">
                  <c:v>469.77564102564111</c:v>
                </c:pt>
                <c:pt idx="856">
                  <c:v>400.65705128205138</c:v>
                </c:pt>
                <c:pt idx="857">
                  <c:v>419.87179487179486</c:v>
                </c:pt>
                <c:pt idx="858">
                  <c:v>543.28525641025635</c:v>
                </c:pt>
                <c:pt idx="859">
                  <c:v>506.26602564102569</c:v>
                </c:pt>
                <c:pt idx="860">
                  <c:v>441.37820512820514</c:v>
                </c:pt>
                <c:pt idx="861">
                  <c:v>396.47435897435895</c:v>
                </c:pt>
                <c:pt idx="862">
                  <c:v>365.27243589743591</c:v>
                </c:pt>
                <c:pt idx="863">
                  <c:v>375.27243589743591</c:v>
                </c:pt>
                <c:pt idx="864">
                  <c:v>360.60897435897425</c:v>
                </c:pt>
                <c:pt idx="865">
                  <c:v>351.5384615384616</c:v>
                </c:pt>
                <c:pt idx="866">
                  <c:v>347.03525641025635</c:v>
                </c:pt>
                <c:pt idx="867">
                  <c:v>326.7467948717948</c:v>
                </c:pt>
                <c:pt idx="868">
                  <c:v>356.89102564102564</c:v>
                </c:pt>
                <c:pt idx="869">
                  <c:v>374.34294871794879</c:v>
                </c:pt>
                <c:pt idx="870">
                  <c:v>477.99679487179475</c:v>
                </c:pt>
                <c:pt idx="871">
                  <c:v>628.3012820512821</c:v>
                </c:pt>
                <c:pt idx="872">
                  <c:v>288.63782051282055</c:v>
                </c:pt>
                <c:pt idx="873">
                  <c:v>141.57051282051279</c:v>
                </c:pt>
                <c:pt idx="874">
                  <c:v>148.79807692307693</c:v>
                </c:pt>
                <c:pt idx="875">
                  <c:v>100.24038461538461</c:v>
                </c:pt>
                <c:pt idx="876">
                  <c:v>90.929487179487168</c:v>
                </c:pt>
                <c:pt idx="877">
                  <c:v>57.083333333333336</c:v>
                </c:pt>
                <c:pt idx="878">
                  <c:v>41.506410256410255</c:v>
                </c:pt>
                <c:pt idx="879">
                  <c:v>20.576923076923077</c:v>
                </c:pt>
                <c:pt idx="880">
                  <c:v>10.817307692307693</c:v>
                </c:pt>
                <c:pt idx="881">
                  <c:v>3.8461538461538454</c:v>
                </c:pt>
                <c:pt idx="882">
                  <c:v>0.86538461538461553</c:v>
                </c:pt>
                <c:pt idx="883">
                  <c:v>-0.35256410256410264</c:v>
                </c:pt>
                <c:pt idx="884">
                  <c:v>-0.54487179487179493</c:v>
                </c:pt>
                <c:pt idx="885">
                  <c:v>-0.54487179487179493</c:v>
                </c:pt>
                <c:pt idx="886">
                  <c:v>-0.54487179487179493</c:v>
                </c:pt>
                <c:pt idx="887">
                  <c:v>-0.54487179487179493</c:v>
                </c:pt>
                <c:pt idx="888">
                  <c:v>-0.54487179487179493</c:v>
                </c:pt>
                <c:pt idx="889">
                  <c:v>-0.54487179487179493</c:v>
                </c:pt>
                <c:pt idx="890">
                  <c:v>-0.54487179487179493</c:v>
                </c:pt>
                <c:pt idx="891">
                  <c:v>-0.54487179487179493</c:v>
                </c:pt>
                <c:pt idx="892">
                  <c:v>-0.54487179487179493</c:v>
                </c:pt>
                <c:pt idx="893">
                  <c:v>-0.52884615384615374</c:v>
                </c:pt>
                <c:pt idx="894">
                  <c:v>-0.54487179487179493</c:v>
                </c:pt>
                <c:pt idx="895">
                  <c:v>-0.54487179487179493</c:v>
                </c:pt>
                <c:pt idx="896">
                  <c:v>-0.52884615384615374</c:v>
                </c:pt>
                <c:pt idx="897">
                  <c:v>-0.52884615384615374</c:v>
                </c:pt>
                <c:pt idx="898">
                  <c:v>-0.52884615384615374</c:v>
                </c:pt>
                <c:pt idx="899">
                  <c:v>-0.52884615384615374</c:v>
                </c:pt>
                <c:pt idx="900">
                  <c:v>-0.54487179487179493</c:v>
                </c:pt>
                <c:pt idx="901">
                  <c:v>-0.52884615384615374</c:v>
                </c:pt>
                <c:pt idx="902">
                  <c:v>-0.54487179487179493</c:v>
                </c:pt>
                <c:pt idx="903">
                  <c:v>-0.52884615384615374</c:v>
                </c:pt>
                <c:pt idx="904">
                  <c:v>-0.54487179487179493</c:v>
                </c:pt>
                <c:pt idx="905">
                  <c:v>-0.54487179487179493</c:v>
                </c:pt>
                <c:pt idx="906">
                  <c:v>-0.52884615384615374</c:v>
                </c:pt>
                <c:pt idx="907">
                  <c:v>-0.52884615384615374</c:v>
                </c:pt>
                <c:pt idx="908">
                  <c:v>-0.54487179487179493</c:v>
                </c:pt>
                <c:pt idx="909">
                  <c:v>-0.54487179487179493</c:v>
                </c:pt>
                <c:pt idx="910">
                  <c:v>-0.52884615384615374</c:v>
                </c:pt>
                <c:pt idx="911">
                  <c:v>-0.54487179487179493</c:v>
                </c:pt>
                <c:pt idx="912">
                  <c:v>-0.54487179487179493</c:v>
                </c:pt>
                <c:pt idx="913">
                  <c:v>-0.54487179487179493</c:v>
                </c:pt>
                <c:pt idx="914">
                  <c:v>-0.54487179487179493</c:v>
                </c:pt>
                <c:pt idx="915">
                  <c:v>-0.54487179487179493</c:v>
                </c:pt>
                <c:pt idx="916">
                  <c:v>-0.54487179487179493</c:v>
                </c:pt>
                <c:pt idx="917">
                  <c:v>-0.54487179487179493</c:v>
                </c:pt>
                <c:pt idx="918">
                  <c:v>-0.5608974358974359</c:v>
                </c:pt>
                <c:pt idx="919">
                  <c:v>-0.5608974358974359</c:v>
                </c:pt>
                <c:pt idx="920">
                  <c:v>-0.54487179487179493</c:v>
                </c:pt>
                <c:pt idx="921">
                  <c:v>-0.62500000000000011</c:v>
                </c:pt>
                <c:pt idx="922">
                  <c:v>-0.67307692307692313</c:v>
                </c:pt>
                <c:pt idx="923">
                  <c:v>-0.8814102564102565</c:v>
                </c:pt>
                <c:pt idx="924">
                  <c:v>-1.0096153846153846</c:v>
                </c:pt>
                <c:pt idx="925">
                  <c:v>-1.0737179487179487</c:v>
                </c:pt>
                <c:pt idx="926">
                  <c:v>-1.0737179487179487</c:v>
                </c:pt>
                <c:pt idx="927">
                  <c:v>-1.2339743589743586</c:v>
                </c:pt>
                <c:pt idx="928">
                  <c:v>-1.2980769230769234</c:v>
                </c:pt>
                <c:pt idx="929">
                  <c:v>-1.0897435897435901</c:v>
                </c:pt>
                <c:pt idx="930">
                  <c:v>-1.0737179487179487</c:v>
                </c:pt>
                <c:pt idx="931">
                  <c:v>-1.0576923076923075</c:v>
                </c:pt>
                <c:pt idx="932">
                  <c:v>-1.0576923076923075</c:v>
                </c:pt>
                <c:pt idx="933">
                  <c:v>-1.0897435897435901</c:v>
                </c:pt>
                <c:pt idx="934">
                  <c:v>-1.25</c:v>
                </c:pt>
                <c:pt idx="935">
                  <c:v>-1.3461538461538465</c:v>
                </c:pt>
                <c:pt idx="936">
                  <c:v>-1.153846153846154</c:v>
                </c:pt>
                <c:pt idx="937">
                  <c:v>-1.0897435897435901</c:v>
                </c:pt>
                <c:pt idx="938">
                  <c:v>-1.0737179487179487</c:v>
                </c:pt>
                <c:pt idx="939">
                  <c:v>-1.0737179487179487</c:v>
                </c:pt>
                <c:pt idx="940">
                  <c:v>-1.0737179487179487</c:v>
                </c:pt>
                <c:pt idx="941">
                  <c:v>-1.0576923076923075</c:v>
                </c:pt>
                <c:pt idx="942">
                  <c:v>-1.0737179487179487</c:v>
                </c:pt>
                <c:pt idx="943">
                  <c:v>-1.0737179487179487</c:v>
                </c:pt>
                <c:pt idx="944">
                  <c:v>-1.0737179487179487</c:v>
                </c:pt>
                <c:pt idx="945">
                  <c:v>-1.0737179487179487</c:v>
                </c:pt>
                <c:pt idx="946">
                  <c:v>-1.0897435897435901</c:v>
                </c:pt>
                <c:pt idx="947">
                  <c:v>-1.2339743589743586</c:v>
                </c:pt>
                <c:pt idx="948">
                  <c:v>-1.8269230769230769</c:v>
                </c:pt>
                <c:pt idx="949">
                  <c:v>-2.099358974358974</c:v>
                </c:pt>
                <c:pt idx="950">
                  <c:v>-2.1634615384615397</c:v>
                </c:pt>
                <c:pt idx="951">
                  <c:v>-2.3717948717948718</c:v>
                </c:pt>
                <c:pt idx="952">
                  <c:v>-2.8685897435897436</c:v>
                </c:pt>
                <c:pt idx="953">
                  <c:v>-3.1891025641025648</c:v>
                </c:pt>
                <c:pt idx="954">
                  <c:v>-3.1891025641025648</c:v>
                </c:pt>
                <c:pt idx="955">
                  <c:v>-2.9647435897435894</c:v>
                </c:pt>
                <c:pt idx="956">
                  <c:v>-2.9166666666666661</c:v>
                </c:pt>
                <c:pt idx="957">
                  <c:v>-2.9166666666666661</c:v>
                </c:pt>
                <c:pt idx="958">
                  <c:v>-2.1153846153846154</c:v>
                </c:pt>
                <c:pt idx="959">
                  <c:v>1.3942307692307696</c:v>
                </c:pt>
                <c:pt idx="960">
                  <c:v>10.625</c:v>
                </c:pt>
                <c:pt idx="961">
                  <c:v>24.342948717948723</c:v>
                </c:pt>
                <c:pt idx="962">
                  <c:v>40.512820512820504</c:v>
                </c:pt>
                <c:pt idx="963">
                  <c:v>69.374999999999986</c:v>
                </c:pt>
                <c:pt idx="964">
                  <c:v>151.26602564102561</c:v>
                </c:pt>
                <c:pt idx="965">
                  <c:v>214.72756410256412</c:v>
                </c:pt>
                <c:pt idx="966">
                  <c:v>265.35256410256414</c:v>
                </c:pt>
                <c:pt idx="967">
                  <c:v>312.48397435897419</c:v>
                </c:pt>
                <c:pt idx="968">
                  <c:v>365.11217948717939</c:v>
                </c:pt>
                <c:pt idx="969">
                  <c:v>421.02564102564111</c:v>
                </c:pt>
                <c:pt idx="970">
                  <c:v>477.03525641025635</c:v>
                </c:pt>
                <c:pt idx="971">
                  <c:v>532.53205128205127</c:v>
                </c:pt>
                <c:pt idx="972">
                  <c:v>590.01602564102552</c:v>
                </c:pt>
                <c:pt idx="973">
                  <c:v>643.57371794871813</c:v>
                </c:pt>
                <c:pt idx="974">
                  <c:v>696.37820512820508</c:v>
                </c:pt>
                <c:pt idx="975">
                  <c:v>746.61858974358984</c:v>
                </c:pt>
                <c:pt idx="976">
                  <c:v>795.01602564102552</c:v>
                </c:pt>
                <c:pt idx="977">
                  <c:v>840.14423076923083</c:v>
                </c:pt>
                <c:pt idx="978">
                  <c:v>820.70512820512829</c:v>
                </c:pt>
                <c:pt idx="979">
                  <c:v>897.56410256410265</c:v>
                </c:pt>
                <c:pt idx="980">
                  <c:v>605.99358974358972</c:v>
                </c:pt>
                <c:pt idx="981">
                  <c:v>792.21153846153845</c:v>
                </c:pt>
                <c:pt idx="982">
                  <c:v>1084.0705128205127</c:v>
                </c:pt>
                <c:pt idx="983">
                  <c:v>1059.1025641025644</c:v>
                </c:pt>
                <c:pt idx="984">
                  <c:v>415.54487179487182</c:v>
                </c:pt>
                <c:pt idx="985">
                  <c:v>433.36538461538458</c:v>
                </c:pt>
                <c:pt idx="986">
                  <c:v>1147.5801282051279</c:v>
                </c:pt>
                <c:pt idx="987">
                  <c:v>1225.0801282051279</c:v>
                </c:pt>
                <c:pt idx="988">
                  <c:v>1359.2307692307695</c:v>
                </c:pt>
                <c:pt idx="989">
                  <c:v>1204.6314102564097</c:v>
                </c:pt>
                <c:pt idx="990">
                  <c:v>1311.875</c:v>
                </c:pt>
                <c:pt idx="991">
                  <c:v>1199.1666666666665</c:v>
                </c:pt>
                <c:pt idx="992">
                  <c:v>990.33653846153845</c:v>
                </c:pt>
                <c:pt idx="993">
                  <c:v>1276.0256410256411</c:v>
                </c:pt>
                <c:pt idx="994">
                  <c:v>1199.2628205128203</c:v>
                </c:pt>
                <c:pt idx="995">
                  <c:v>1252.3397435897436</c:v>
                </c:pt>
                <c:pt idx="996">
                  <c:v>1459.3108974358975</c:v>
                </c:pt>
                <c:pt idx="997">
                  <c:v>1431.8429487179483</c:v>
                </c:pt>
                <c:pt idx="998">
                  <c:v>1321.6025641025642</c:v>
                </c:pt>
                <c:pt idx="999">
                  <c:v>1302.7564102564099</c:v>
                </c:pt>
                <c:pt idx="1000">
                  <c:v>1316.6185897435903</c:v>
                </c:pt>
                <c:pt idx="1001">
                  <c:v>1373.0608974358975</c:v>
                </c:pt>
                <c:pt idx="1002">
                  <c:v>1442.0192307692307</c:v>
                </c:pt>
                <c:pt idx="1003">
                  <c:v>991.77884615384642</c:v>
                </c:pt>
                <c:pt idx="1004">
                  <c:v>981.65064102564111</c:v>
                </c:pt>
                <c:pt idx="1005">
                  <c:v>435.78525641025635</c:v>
                </c:pt>
                <c:pt idx="1006">
                  <c:v>316.25</c:v>
                </c:pt>
                <c:pt idx="1007">
                  <c:v>301.18589743589746</c:v>
                </c:pt>
                <c:pt idx="1008">
                  <c:v>400.30448717948724</c:v>
                </c:pt>
                <c:pt idx="1009">
                  <c:v>373.71794871794873</c:v>
                </c:pt>
                <c:pt idx="1010">
                  <c:v>361.98717948717933</c:v>
                </c:pt>
                <c:pt idx="1011">
                  <c:v>264.48717948717933</c:v>
                </c:pt>
                <c:pt idx="1012">
                  <c:v>233.75</c:v>
                </c:pt>
                <c:pt idx="1013">
                  <c:v>234.74358974358972</c:v>
                </c:pt>
                <c:pt idx="1014">
                  <c:v>404.75961538461542</c:v>
                </c:pt>
                <c:pt idx="1015">
                  <c:v>569.72756410256397</c:v>
                </c:pt>
                <c:pt idx="1016">
                  <c:v>550.8974358974358</c:v>
                </c:pt>
                <c:pt idx="1017">
                  <c:v>516.97115384615381</c:v>
                </c:pt>
                <c:pt idx="1018">
                  <c:v>463.30128205128204</c:v>
                </c:pt>
                <c:pt idx="1019">
                  <c:v>382.7884615384616</c:v>
                </c:pt>
                <c:pt idx="1020">
                  <c:v>259.47115384615375</c:v>
                </c:pt>
                <c:pt idx="1021">
                  <c:v>190.84935897435895</c:v>
                </c:pt>
                <c:pt idx="1022">
                  <c:v>133.50961538461539</c:v>
                </c:pt>
                <c:pt idx="1023">
                  <c:v>69.038461538461505</c:v>
                </c:pt>
                <c:pt idx="1024">
                  <c:v>39.695512820512846</c:v>
                </c:pt>
                <c:pt idx="1025">
                  <c:v>19.310897435897441</c:v>
                </c:pt>
                <c:pt idx="1026">
                  <c:v>7.5480769230769225</c:v>
                </c:pt>
                <c:pt idx="1027">
                  <c:v>1.4423076923076918</c:v>
                </c:pt>
                <c:pt idx="1028">
                  <c:v>-0.52884615384615374</c:v>
                </c:pt>
                <c:pt idx="1029">
                  <c:v>-0.81730769230769251</c:v>
                </c:pt>
                <c:pt idx="1030">
                  <c:v>-0.76923076923076927</c:v>
                </c:pt>
                <c:pt idx="1031">
                  <c:v>-0.80128205128205121</c:v>
                </c:pt>
                <c:pt idx="1032">
                  <c:v>-0.80128205128205121</c:v>
                </c:pt>
                <c:pt idx="1033">
                  <c:v>-0.83333333333333337</c:v>
                </c:pt>
                <c:pt idx="1034">
                  <c:v>-0.81730769230769251</c:v>
                </c:pt>
                <c:pt idx="1035">
                  <c:v>-0.94551282051282048</c:v>
                </c:pt>
                <c:pt idx="1036">
                  <c:v>-0.94551282051282048</c:v>
                </c:pt>
                <c:pt idx="1037">
                  <c:v>-0.94551282051282048</c:v>
                </c:pt>
                <c:pt idx="1038">
                  <c:v>-0.94551282051282048</c:v>
                </c:pt>
                <c:pt idx="1039">
                  <c:v>-0.97756410256410264</c:v>
                </c:pt>
                <c:pt idx="1040">
                  <c:v>-1.0416666666666665</c:v>
                </c:pt>
                <c:pt idx="1041">
                  <c:v>-1.025641025641026</c:v>
                </c:pt>
                <c:pt idx="1042">
                  <c:v>-1.0416666666666665</c:v>
                </c:pt>
                <c:pt idx="1043">
                  <c:v>-1.025641025641026</c:v>
                </c:pt>
                <c:pt idx="1044">
                  <c:v>-1.0576923076923075</c:v>
                </c:pt>
                <c:pt idx="1045">
                  <c:v>-1.0416666666666665</c:v>
                </c:pt>
                <c:pt idx="1046">
                  <c:v>-1.0576923076923075</c:v>
                </c:pt>
                <c:pt idx="1047">
                  <c:v>-1.0416666666666665</c:v>
                </c:pt>
                <c:pt idx="1048">
                  <c:v>-1.0096153846153846</c:v>
                </c:pt>
                <c:pt idx="1049">
                  <c:v>-0.97756410256410264</c:v>
                </c:pt>
                <c:pt idx="1050">
                  <c:v>-0.92948717948717952</c:v>
                </c:pt>
                <c:pt idx="1051">
                  <c:v>-0.94551282051282048</c:v>
                </c:pt>
                <c:pt idx="1052">
                  <c:v>-0.81730769230769251</c:v>
                </c:pt>
                <c:pt idx="1053">
                  <c:v>-0.76923076923076927</c:v>
                </c:pt>
                <c:pt idx="1054">
                  <c:v>-0.86538461538461553</c:v>
                </c:pt>
                <c:pt idx="1055">
                  <c:v>-0.8814102564102565</c:v>
                </c:pt>
                <c:pt idx="1056">
                  <c:v>-0.83333333333333337</c:v>
                </c:pt>
                <c:pt idx="1057">
                  <c:v>-0.86538461538461553</c:v>
                </c:pt>
                <c:pt idx="1058">
                  <c:v>-0.84935897435897445</c:v>
                </c:pt>
                <c:pt idx="1059">
                  <c:v>-1.0096153846153846</c:v>
                </c:pt>
                <c:pt idx="1060">
                  <c:v>-0.9935897435897435</c:v>
                </c:pt>
                <c:pt idx="1061">
                  <c:v>-0.92948717948717952</c:v>
                </c:pt>
                <c:pt idx="1062">
                  <c:v>-0.9935897435897435</c:v>
                </c:pt>
                <c:pt idx="1063">
                  <c:v>-1.025641025641026</c:v>
                </c:pt>
                <c:pt idx="1064">
                  <c:v>-0.97756410256410264</c:v>
                </c:pt>
                <c:pt idx="1065">
                  <c:v>-1.0416666666666665</c:v>
                </c:pt>
                <c:pt idx="1066">
                  <c:v>-1.0416666666666665</c:v>
                </c:pt>
                <c:pt idx="1067">
                  <c:v>-1.0416666666666665</c:v>
                </c:pt>
                <c:pt idx="1068">
                  <c:v>-1.0576923076923075</c:v>
                </c:pt>
                <c:pt idx="1069">
                  <c:v>-1.0416666666666665</c:v>
                </c:pt>
                <c:pt idx="1070">
                  <c:v>-1.0416666666666665</c:v>
                </c:pt>
                <c:pt idx="1071">
                  <c:v>-1.0576923076923075</c:v>
                </c:pt>
                <c:pt idx="1072">
                  <c:v>-1.0576923076923075</c:v>
                </c:pt>
                <c:pt idx="1073">
                  <c:v>-1.0737179487179487</c:v>
                </c:pt>
                <c:pt idx="1074">
                  <c:v>-1.1057692307692306</c:v>
                </c:pt>
                <c:pt idx="1075">
                  <c:v>-1.1858974358974359</c:v>
                </c:pt>
                <c:pt idx="1076">
                  <c:v>-1.2339743589743586</c:v>
                </c:pt>
                <c:pt idx="1077">
                  <c:v>-1.2980769230769234</c:v>
                </c:pt>
                <c:pt idx="1078">
                  <c:v>-1.2980769230769234</c:v>
                </c:pt>
                <c:pt idx="1079">
                  <c:v>-1.3301282051282051</c:v>
                </c:pt>
                <c:pt idx="1080">
                  <c:v>-1.3461538461538465</c:v>
                </c:pt>
                <c:pt idx="1081">
                  <c:v>-1.3301282051282051</c:v>
                </c:pt>
                <c:pt idx="1082">
                  <c:v>-1.4743589743589747</c:v>
                </c:pt>
                <c:pt idx="1083">
                  <c:v>-1.5224358974358974</c:v>
                </c:pt>
                <c:pt idx="1084">
                  <c:v>-1.5544871794871797</c:v>
                </c:pt>
                <c:pt idx="1085">
                  <c:v>-1.6185897435897438</c:v>
                </c:pt>
                <c:pt idx="1086">
                  <c:v>-1.4743589743589747</c:v>
                </c:pt>
                <c:pt idx="1087">
                  <c:v>-1.1057692307692306</c:v>
                </c:pt>
                <c:pt idx="1088">
                  <c:v>-1.1217948717948718</c:v>
                </c:pt>
                <c:pt idx="1089">
                  <c:v>-1.2980769230769234</c:v>
                </c:pt>
                <c:pt idx="1090">
                  <c:v>-1.4583333333333333</c:v>
                </c:pt>
                <c:pt idx="1091">
                  <c:v>-1.634615384615385</c:v>
                </c:pt>
                <c:pt idx="1092">
                  <c:v>-1.6826923076923077</c:v>
                </c:pt>
                <c:pt idx="1093">
                  <c:v>-1.6185897435897438</c:v>
                </c:pt>
                <c:pt idx="1094">
                  <c:v>-1.6987179487179489</c:v>
                </c:pt>
                <c:pt idx="1095">
                  <c:v>-1.6987179487179489</c:v>
                </c:pt>
                <c:pt idx="1096">
                  <c:v>-1.875</c:v>
                </c:pt>
                <c:pt idx="1097">
                  <c:v>-1.778846153846154</c:v>
                </c:pt>
                <c:pt idx="1098">
                  <c:v>-1.7307692307692306</c:v>
                </c:pt>
                <c:pt idx="1099">
                  <c:v>-1.9711538461538465</c:v>
                </c:pt>
                <c:pt idx="1100">
                  <c:v>-2.099358974358974</c:v>
                </c:pt>
                <c:pt idx="1101">
                  <c:v>-1.9391025641025643</c:v>
                </c:pt>
                <c:pt idx="1102">
                  <c:v>-0.9935897435897435</c:v>
                </c:pt>
                <c:pt idx="1103">
                  <c:v>2.3076923076923084</c:v>
                </c:pt>
                <c:pt idx="1104">
                  <c:v>10.176282051282053</c:v>
                </c:pt>
                <c:pt idx="1105">
                  <c:v>28.733974358974361</c:v>
                </c:pt>
                <c:pt idx="1106">
                  <c:v>60.865384615384599</c:v>
                </c:pt>
                <c:pt idx="1107">
                  <c:v>113.76602564102566</c:v>
                </c:pt>
                <c:pt idx="1108">
                  <c:v>153.38141025641033</c:v>
                </c:pt>
                <c:pt idx="1109">
                  <c:v>156.26602564102561</c:v>
                </c:pt>
                <c:pt idx="1110">
                  <c:v>194.16666666666666</c:v>
                </c:pt>
                <c:pt idx="1111">
                  <c:v>295.4647435897437</c:v>
                </c:pt>
                <c:pt idx="1112">
                  <c:v>312.45192307692309</c:v>
                </c:pt>
                <c:pt idx="1113">
                  <c:v>381.47435897435895</c:v>
                </c:pt>
                <c:pt idx="1114">
                  <c:v>457.4038461538463</c:v>
                </c:pt>
                <c:pt idx="1115">
                  <c:v>491.39423076923072</c:v>
                </c:pt>
                <c:pt idx="1116">
                  <c:v>461.6025641025642</c:v>
                </c:pt>
                <c:pt idx="1117">
                  <c:v>691.44230769230762</c:v>
                </c:pt>
                <c:pt idx="1118">
                  <c:v>550.88141025641039</c:v>
                </c:pt>
                <c:pt idx="1119">
                  <c:v>758.79807692307725</c:v>
                </c:pt>
                <c:pt idx="1120">
                  <c:v>842.24358974358984</c:v>
                </c:pt>
                <c:pt idx="1121">
                  <c:v>760.33653846153834</c:v>
                </c:pt>
                <c:pt idx="1122">
                  <c:v>762.8044871794873</c:v>
                </c:pt>
                <c:pt idx="1123">
                  <c:v>1012.0352564102564</c:v>
                </c:pt>
                <c:pt idx="1124">
                  <c:v>847.08333333333371</c:v>
                </c:pt>
                <c:pt idx="1125">
                  <c:v>452.17948717948735</c:v>
                </c:pt>
                <c:pt idx="1126">
                  <c:v>352.90064102564105</c:v>
                </c:pt>
                <c:pt idx="1127">
                  <c:v>413.92628205128199</c:v>
                </c:pt>
                <c:pt idx="1128">
                  <c:v>399.69551282051276</c:v>
                </c:pt>
                <c:pt idx="1129">
                  <c:v>350.04807692307696</c:v>
                </c:pt>
                <c:pt idx="1130">
                  <c:v>372.93269230769221</c:v>
                </c:pt>
                <c:pt idx="1131">
                  <c:v>426.73076923076928</c:v>
                </c:pt>
                <c:pt idx="1132">
                  <c:v>354.88782051282061</c:v>
                </c:pt>
                <c:pt idx="1133">
                  <c:v>411.15384615384636</c:v>
                </c:pt>
                <c:pt idx="1134">
                  <c:v>377.22756410256409</c:v>
                </c:pt>
                <c:pt idx="1135">
                  <c:v>365.30448717948724</c:v>
                </c:pt>
                <c:pt idx="1136">
                  <c:v>424.40705128205133</c:v>
                </c:pt>
                <c:pt idx="1137">
                  <c:v>533.55769230769249</c:v>
                </c:pt>
                <c:pt idx="1138">
                  <c:v>504.75961538461542</c:v>
                </c:pt>
                <c:pt idx="1139">
                  <c:v>465.83333333333331</c:v>
                </c:pt>
                <c:pt idx="1140">
                  <c:v>519.91987179487182</c:v>
                </c:pt>
                <c:pt idx="1141">
                  <c:v>376.85897435897425</c:v>
                </c:pt>
                <c:pt idx="1142">
                  <c:v>343.47756410256409</c:v>
                </c:pt>
                <c:pt idx="1143">
                  <c:v>341.0416666666668</c:v>
                </c:pt>
                <c:pt idx="1144">
                  <c:v>372.51602564102564</c:v>
                </c:pt>
                <c:pt idx="1145">
                  <c:v>395.64102564102569</c:v>
                </c:pt>
                <c:pt idx="1146">
                  <c:v>307.5</c:v>
                </c:pt>
                <c:pt idx="1147">
                  <c:v>245.25641025641031</c:v>
                </c:pt>
                <c:pt idx="1148">
                  <c:v>204.05448717948721</c:v>
                </c:pt>
                <c:pt idx="1149">
                  <c:v>118.09294871794872</c:v>
                </c:pt>
                <c:pt idx="1150">
                  <c:v>77.900641025641022</c:v>
                </c:pt>
                <c:pt idx="1151">
                  <c:v>77.59615384615384</c:v>
                </c:pt>
                <c:pt idx="1152">
                  <c:v>75.256410256410248</c:v>
                </c:pt>
                <c:pt idx="1153">
                  <c:v>81.21794871794873</c:v>
                </c:pt>
                <c:pt idx="1154">
                  <c:v>90.57692307692308</c:v>
                </c:pt>
                <c:pt idx="1155">
                  <c:v>75.304487179487168</c:v>
                </c:pt>
                <c:pt idx="1156">
                  <c:v>63.044871794871803</c:v>
                </c:pt>
                <c:pt idx="1157">
                  <c:v>41.971153846153861</c:v>
                </c:pt>
                <c:pt idx="1158">
                  <c:v>34.679487179487168</c:v>
                </c:pt>
                <c:pt idx="1159">
                  <c:v>38.333333333333336</c:v>
                </c:pt>
                <c:pt idx="1160">
                  <c:v>37.756410256410255</c:v>
                </c:pt>
                <c:pt idx="1161">
                  <c:v>36.698717948717963</c:v>
                </c:pt>
                <c:pt idx="1162">
                  <c:v>27.131410256410263</c:v>
                </c:pt>
                <c:pt idx="1163">
                  <c:v>26.602564102564102</c:v>
                </c:pt>
                <c:pt idx="1164">
                  <c:v>26.842948717948723</c:v>
                </c:pt>
                <c:pt idx="1165">
                  <c:v>31.137820512820515</c:v>
                </c:pt>
                <c:pt idx="1166">
                  <c:v>31.137820512820515</c:v>
                </c:pt>
                <c:pt idx="1167">
                  <c:v>13.878205128205128</c:v>
                </c:pt>
                <c:pt idx="1168">
                  <c:v>2.7724358974358974</c:v>
                </c:pt>
                <c:pt idx="1169">
                  <c:v>1.3141025641025643</c:v>
                </c:pt>
                <c:pt idx="1170">
                  <c:v>0.512820512820513</c:v>
                </c:pt>
                <c:pt idx="1171">
                  <c:v>-0.12820512820512822</c:v>
                </c:pt>
                <c:pt idx="1172">
                  <c:v>-0.54487179487179493</c:v>
                </c:pt>
                <c:pt idx="1173">
                  <c:v>-0.62500000000000011</c:v>
                </c:pt>
                <c:pt idx="1174">
                  <c:v>-0.60897435897435903</c:v>
                </c:pt>
                <c:pt idx="1175">
                  <c:v>-0.60897435897435903</c:v>
                </c:pt>
                <c:pt idx="1176">
                  <c:v>-0.59294871794871795</c:v>
                </c:pt>
                <c:pt idx="1177">
                  <c:v>-0.52884615384615374</c:v>
                </c:pt>
                <c:pt idx="1178">
                  <c:v>-0.54487179487179493</c:v>
                </c:pt>
                <c:pt idx="1179">
                  <c:v>-0.49679487179487192</c:v>
                </c:pt>
                <c:pt idx="1180">
                  <c:v>-0.48076923076923078</c:v>
                </c:pt>
                <c:pt idx="1181">
                  <c:v>-0.48076923076923078</c:v>
                </c:pt>
                <c:pt idx="1182">
                  <c:v>-0.41666666666666674</c:v>
                </c:pt>
                <c:pt idx="1183">
                  <c:v>-0.41666666666666674</c:v>
                </c:pt>
                <c:pt idx="1184">
                  <c:v>-0.44871794871794868</c:v>
                </c:pt>
                <c:pt idx="1185">
                  <c:v>-0.44871794871794868</c:v>
                </c:pt>
                <c:pt idx="1186">
                  <c:v>-0.44871794871794868</c:v>
                </c:pt>
                <c:pt idx="1187">
                  <c:v>-0.44871794871794868</c:v>
                </c:pt>
                <c:pt idx="1188">
                  <c:v>-0.43269230769230776</c:v>
                </c:pt>
                <c:pt idx="1189">
                  <c:v>-0.40064102564102561</c:v>
                </c:pt>
                <c:pt idx="1190">
                  <c:v>-0.43269230769230776</c:v>
                </c:pt>
                <c:pt idx="1191">
                  <c:v>-0.38461538461538469</c:v>
                </c:pt>
                <c:pt idx="1192">
                  <c:v>-0.43269230769230776</c:v>
                </c:pt>
                <c:pt idx="1193">
                  <c:v>-0.44871794871794868</c:v>
                </c:pt>
                <c:pt idx="1194">
                  <c:v>-0.43269230769230776</c:v>
                </c:pt>
                <c:pt idx="1195">
                  <c:v>-0.43269230769230776</c:v>
                </c:pt>
                <c:pt idx="1196">
                  <c:v>-0.40064102564102561</c:v>
                </c:pt>
                <c:pt idx="1197">
                  <c:v>-0.36858974358974372</c:v>
                </c:pt>
                <c:pt idx="1198">
                  <c:v>-0.43269230769230776</c:v>
                </c:pt>
                <c:pt idx="1199">
                  <c:v>-0.44871794871794868</c:v>
                </c:pt>
                <c:pt idx="1200">
                  <c:v>-0.44871794871794868</c:v>
                </c:pt>
                <c:pt idx="1201">
                  <c:v>-0.49679487179487192</c:v>
                </c:pt>
                <c:pt idx="1202">
                  <c:v>-0.49679487179487192</c:v>
                </c:pt>
                <c:pt idx="1203">
                  <c:v>-0.49679487179487192</c:v>
                </c:pt>
                <c:pt idx="1204">
                  <c:v>-0.48076923076923078</c:v>
                </c:pt>
                <c:pt idx="1205">
                  <c:v>-0.512820512820513</c:v>
                </c:pt>
                <c:pt idx="1206">
                  <c:v>-0.512820512820513</c:v>
                </c:pt>
                <c:pt idx="1207">
                  <c:v>-0.48076923076923078</c:v>
                </c:pt>
                <c:pt idx="1208">
                  <c:v>-0.48076923076923078</c:v>
                </c:pt>
                <c:pt idx="1209">
                  <c:v>-0.48076923076923078</c:v>
                </c:pt>
                <c:pt idx="1210">
                  <c:v>-0.46474358974358976</c:v>
                </c:pt>
                <c:pt idx="1211">
                  <c:v>-0.512820512820513</c:v>
                </c:pt>
                <c:pt idx="1212">
                  <c:v>-0.512820512820513</c:v>
                </c:pt>
                <c:pt idx="1213">
                  <c:v>-0.52884615384615374</c:v>
                </c:pt>
                <c:pt idx="1214">
                  <c:v>-0.52884615384615374</c:v>
                </c:pt>
                <c:pt idx="1215">
                  <c:v>-0.52884615384615374</c:v>
                </c:pt>
                <c:pt idx="1216">
                  <c:v>-0.49679487179487192</c:v>
                </c:pt>
                <c:pt idx="1217">
                  <c:v>-0.49679487179487192</c:v>
                </c:pt>
                <c:pt idx="1218">
                  <c:v>-0.49679487179487192</c:v>
                </c:pt>
                <c:pt idx="1219">
                  <c:v>-0.48076923076923078</c:v>
                </c:pt>
                <c:pt idx="1220">
                  <c:v>-0.49679487179487192</c:v>
                </c:pt>
                <c:pt idx="1221">
                  <c:v>-0.48076923076923078</c:v>
                </c:pt>
                <c:pt idx="1222">
                  <c:v>-0.48076923076923078</c:v>
                </c:pt>
                <c:pt idx="1223">
                  <c:v>-0.49679487179487192</c:v>
                </c:pt>
                <c:pt idx="1224">
                  <c:v>-0.49679487179487192</c:v>
                </c:pt>
                <c:pt idx="1225">
                  <c:v>-0.46474358974358976</c:v>
                </c:pt>
                <c:pt idx="1226">
                  <c:v>-0.512820512820513</c:v>
                </c:pt>
                <c:pt idx="1227">
                  <c:v>-0.512820512820513</c:v>
                </c:pt>
                <c:pt idx="1228">
                  <c:v>-0.512820512820513</c:v>
                </c:pt>
                <c:pt idx="1229">
                  <c:v>-0.52884615384615374</c:v>
                </c:pt>
                <c:pt idx="1230">
                  <c:v>-0.52884615384615374</c:v>
                </c:pt>
                <c:pt idx="1231">
                  <c:v>-0.52884615384615374</c:v>
                </c:pt>
                <c:pt idx="1232">
                  <c:v>-0.52884615384615374</c:v>
                </c:pt>
                <c:pt idx="1233">
                  <c:v>-0.52884615384615374</c:v>
                </c:pt>
                <c:pt idx="1234">
                  <c:v>-0.52884615384615374</c:v>
                </c:pt>
                <c:pt idx="1235">
                  <c:v>-0.512820512820513</c:v>
                </c:pt>
                <c:pt idx="1236">
                  <c:v>-0.52884615384615374</c:v>
                </c:pt>
                <c:pt idx="1237">
                  <c:v>-0.52884615384615374</c:v>
                </c:pt>
                <c:pt idx="1238">
                  <c:v>-0.52884615384615374</c:v>
                </c:pt>
                <c:pt idx="1239">
                  <c:v>-0.52884615384615374</c:v>
                </c:pt>
                <c:pt idx="1240">
                  <c:v>-0.52884615384615374</c:v>
                </c:pt>
                <c:pt idx="1241">
                  <c:v>-0.52884615384615374</c:v>
                </c:pt>
                <c:pt idx="1242">
                  <c:v>-0.52884615384615374</c:v>
                </c:pt>
                <c:pt idx="1243">
                  <c:v>-0.52884615384615374</c:v>
                </c:pt>
                <c:pt idx="1244">
                  <c:v>-0.52884615384615374</c:v>
                </c:pt>
                <c:pt idx="1245">
                  <c:v>-0.52884615384615374</c:v>
                </c:pt>
                <c:pt idx="1246">
                  <c:v>-0.52884615384615374</c:v>
                </c:pt>
                <c:pt idx="1247">
                  <c:v>-0.27243589743589747</c:v>
                </c:pt>
                <c:pt idx="1248">
                  <c:v>0.38461538461538469</c:v>
                </c:pt>
                <c:pt idx="1249">
                  <c:v>1.1858974358974359</c:v>
                </c:pt>
                <c:pt idx="1250">
                  <c:v>3.2852564102564106</c:v>
                </c:pt>
                <c:pt idx="1251">
                  <c:v>6.1217948717948714</c:v>
                </c:pt>
                <c:pt idx="1252">
                  <c:v>7.1794871794871788</c:v>
                </c:pt>
                <c:pt idx="1253">
                  <c:v>12.836538461538462</c:v>
                </c:pt>
                <c:pt idx="1254">
                  <c:v>14.471153846153847</c:v>
                </c:pt>
                <c:pt idx="1255">
                  <c:v>22.724358974358974</c:v>
                </c:pt>
                <c:pt idx="1256">
                  <c:v>21.05769230769231</c:v>
                </c:pt>
                <c:pt idx="1257">
                  <c:v>18.141025641025642</c:v>
                </c:pt>
                <c:pt idx="1258">
                  <c:v>15.528846153846155</c:v>
                </c:pt>
                <c:pt idx="1259">
                  <c:v>15.91346153846154</c:v>
                </c:pt>
                <c:pt idx="1260">
                  <c:v>21.266025641025639</c:v>
                </c:pt>
                <c:pt idx="1261">
                  <c:v>35.897435897435905</c:v>
                </c:pt>
                <c:pt idx="1262">
                  <c:v>60.048076923076934</c:v>
                </c:pt>
                <c:pt idx="1263">
                  <c:v>110.72115384615384</c:v>
                </c:pt>
                <c:pt idx="1264">
                  <c:v>137.70833333333337</c:v>
                </c:pt>
                <c:pt idx="1265">
                  <c:v>241.89102564102564</c:v>
                </c:pt>
                <c:pt idx="1266">
                  <c:v>300.68910256410254</c:v>
                </c:pt>
                <c:pt idx="1267">
                  <c:v>249.98397435897436</c:v>
                </c:pt>
                <c:pt idx="1268">
                  <c:v>296.90705128205127</c:v>
                </c:pt>
                <c:pt idx="1269">
                  <c:v>389.43910256410254</c:v>
                </c:pt>
                <c:pt idx="1270">
                  <c:v>500.30448717948735</c:v>
                </c:pt>
                <c:pt idx="1271">
                  <c:v>542.90064102564111</c:v>
                </c:pt>
                <c:pt idx="1272">
                  <c:v>630.8012820512821</c:v>
                </c:pt>
                <c:pt idx="1273">
                  <c:v>1003.6217948717949</c:v>
                </c:pt>
                <c:pt idx="1274">
                  <c:v>1038.7339743589744</c:v>
                </c:pt>
                <c:pt idx="1275">
                  <c:v>968.92628205128199</c:v>
                </c:pt>
                <c:pt idx="1276">
                  <c:v>897.66025641025624</c:v>
                </c:pt>
                <c:pt idx="1277">
                  <c:v>656.16987179487182</c:v>
                </c:pt>
                <c:pt idx="1278">
                  <c:v>629.74358974358972</c:v>
                </c:pt>
                <c:pt idx="1279">
                  <c:v>620.19230769230774</c:v>
                </c:pt>
                <c:pt idx="1280">
                  <c:v>704.91987179487182</c:v>
                </c:pt>
                <c:pt idx="1281">
                  <c:v>555.27243589743591</c:v>
                </c:pt>
                <c:pt idx="1282">
                  <c:v>513.30128205128199</c:v>
                </c:pt>
                <c:pt idx="1283">
                  <c:v>515.40064102564099</c:v>
                </c:pt>
                <c:pt idx="1284">
                  <c:v>551.76282051282044</c:v>
                </c:pt>
                <c:pt idx="1285">
                  <c:v>496.79487179487182</c:v>
                </c:pt>
                <c:pt idx="1286">
                  <c:v>497.38782051282055</c:v>
                </c:pt>
                <c:pt idx="1287">
                  <c:v>482.08333333333331</c:v>
                </c:pt>
                <c:pt idx="1288">
                  <c:v>434.79166666666674</c:v>
                </c:pt>
                <c:pt idx="1289">
                  <c:v>452.70833333333337</c:v>
                </c:pt>
                <c:pt idx="1290">
                  <c:v>535.33653846153834</c:v>
                </c:pt>
                <c:pt idx="1291">
                  <c:v>464.51923076923072</c:v>
                </c:pt>
                <c:pt idx="1292">
                  <c:v>645.04807692307702</c:v>
                </c:pt>
                <c:pt idx="1293">
                  <c:v>836.05769230769249</c:v>
                </c:pt>
                <c:pt idx="1294">
                  <c:v>1062.2435897435903</c:v>
                </c:pt>
                <c:pt idx="1295">
                  <c:v>796.65064102564099</c:v>
                </c:pt>
                <c:pt idx="1296">
                  <c:v>708.30128205128199</c:v>
                </c:pt>
                <c:pt idx="1297">
                  <c:v>793.10897435897459</c:v>
                </c:pt>
                <c:pt idx="1298">
                  <c:v>695</c:v>
                </c:pt>
                <c:pt idx="1299">
                  <c:v>668.04487179487182</c:v>
                </c:pt>
                <c:pt idx="1300">
                  <c:v>702.85256410256397</c:v>
                </c:pt>
                <c:pt idx="1301">
                  <c:v>701.13782051282044</c:v>
                </c:pt>
                <c:pt idx="1302">
                  <c:v>646.53846153846155</c:v>
                </c:pt>
                <c:pt idx="1303">
                  <c:v>582.51602564102552</c:v>
                </c:pt>
                <c:pt idx="1304">
                  <c:v>499.98397435897419</c:v>
                </c:pt>
                <c:pt idx="1305">
                  <c:v>396.52243589743591</c:v>
                </c:pt>
                <c:pt idx="1306">
                  <c:v>302.05128205128199</c:v>
                </c:pt>
                <c:pt idx="1307">
                  <c:v>217.56410256410248</c:v>
                </c:pt>
                <c:pt idx="1308">
                  <c:v>145.0801282051282</c:v>
                </c:pt>
                <c:pt idx="1309">
                  <c:v>124.47115384615385</c:v>
                </c:pt>
                <c:pt idx="1310">
                  <c:v>132.62820512820514</c:v>
                </c:pt>
                <c:pt idx="1311">
                  <c:v>109.31089743589746</c:v>
                </c:pt>
                <c:pt idx="1312">
                  <c:v>57.78846153846154</c:v>
                </c:pt>
                <c:pt idx="1313">
                  <c:v>30.064102564102562</c:v>
                </c:pt>
                <c:pt idx="1314">
                  <c:v>13.317307692307693</c:v>
                </c:pt>
                <c:pt idx="1315">
                  <c:v>3.4294871794871793</c:v>
                </c:pt>
                <c:pt idx="1316">
                  <c:v>-0.30448717948717957</c:v>
                </c:pt>
                <c:pt idx="1317">
                  <c:v>-1.0737179487179487</c:v>
                </c:pt>
                <c:pt idx="1318">
                  <c:v>-1.1057692307692306</c:v>
                </c:pt>
                <c:pt idx="1319">
                  <c:v>-1.0897435897435901</c:v>
                </c:pt>
                <c:pt idx="1320">
                  <c:v>-1.1057692307692306</c:v>
                </c:pt>
                <c:pt idx="1321">
                  <c:v>-1.1698717948717949</c:v>
                </c:pt>
                <c:pt idx="1322">
                  <c:v>-1.1217948717948718</c:v>
                </c:pt>
                <c:pt idx="1323">
                  <c:v>-1.0897435897435901</c:v>
                </c:pt>
                <c:pt idx="1324">
                  <c:v>-1.0897435897435901</c:v>
                </c:pt>
                <c:pt idx="1325">
                  <c:v>-1.1217948717948718</c:v>
                </c:pt>
                <c:pt idx="1326">
                  <c:v>-1.0897435897435901</c:v>
                </c:pt>
                <c:pt idx="1327">
                  <c:v>-1.0737179487179487</c:v>
                </c:pt>
                <c:pt idx="1328">
                  <c:v>-1.0737179487179487</c:v>
                </c:pt>
                <c:pt idx="1329">
                  <c:v>-1.0737179487179487</c:v>
                </c:pt>
                <c:pt idx="1330">
                  <c:v>-1.0737179487179487</c:v>
                </c:pt>
                <c:pt idx="1331">
                  <c:v>-1.0737179487179487</c:v>
                </c:pt>
                <c:pt idx="1332">
                  <c:v>-1.0737179487179487</c:v>
                </c:pt>
                <c:pt idx="1333">
                  <c:v>-1.0737179487179487</c:v>
                </c:pt>
                <c:pt idx="1334">
                  <c:v>-1.0737179487179487</c:v>
                </c:pt>
                <c:pt idx="1335">
                  <c:v>-1.0737179487179487</c:v>
                </c:pt>
                <c:pt idx="1336">
                  <c:v>-1.0737179487179487</c:v>
                </c:pt>
                <c:pt idx="1337">
                  <c:v>-1.0737179487179487</c:v>
                </c:pt>
                <c:pt idx="1338">
                  <c:v>-1.0737179487179487</c:v>
                </c:pt>
                <c:pt idx="1339">
                  <c:v>-1.0737179487179487</c:v>
                </c:pt>
                <c:pt idx="1340">
                  <c:v>-1.0737179487179487</c:v>
                </c:pt>
                <c:pt idx="1341">
                  <c:v>-1.0737179487179487</c:v>
                </c:pt>
                <c:pt idx="1342">
                  <c:v>-1.0737179487179487</c:v>
                </c:pt>
                <c:pt idx="1343">
                  <c:v>-1.0737179487179487</c:v>
                </c:pt>
                <c:pt idx="1344">
                  <c:v>-1.0897435897435901</c:v>
                </c:pt>
                <c:pt idx="1345">
                  <c:v>-1.153846153846154</c:v>
                </c:pt>
                <c:pt idx="1346">
                  <c:v>-1.1217948717948718</c:v>
                </c:pt>
                <c:pt idx="1347">
                  <c:v>-1.1217948717948718</c:v>
                </c:pt>
                <c:pt idx="1348">
                  <c:v>-1.1057692307692306</c:v>
                </c:pt>
                <c:pt idx="1349">
                  <c:v>-1.1698717948717949</c:v>
                </c:pt>
                <c:pt idx="1350">
                  <c:v>-1.1698717948717949</c:v>
                </c:pt>
                <c:pt idx="1351">
                  <c:v>-1.4102564102564104</c:v>
                </c:pt>
                <c:pt idx="1352">
                  <c:v>-1.4583333333333333</c:v>
                </c:pt>
                <c:pt idx="1353">
                  <c:v>-1.5064102564102564</c:v>
                </c:pt>
                <c:pt idx="1354">
                  <c:v>-1.4423076923076918</c:v>
                </c:pt>
                <c:pt idx="1355">
                  <c:v>-1.5224358974358974</c:v>
                </c:pt>
                <c:pt idx="1356">
                  <c:v>-1.3782051282051284</c:v>
                </c:pt>
                <c:pt idx="1357">
                  <c:v>-1.2019230769230766</c:v>
                </c:pt>
                <c:pt idx="1358">
                  <c:v>-1.1378205128205128</c:v>
                </c:pt>
                <c:pt idx="1359">
                  <c:v>-1.1858974358974359</c:v>
                </c:pt>
                <c:pt idx="1360">
                  <c:v>-1.153846153846154</c:v>
                </c:pt>
                <c:pt idx="1361">
                  <c:v>-1.1378205128205128</c:v>
                </c:pt>
                <c:pt idx="1362">
                  <c:v>-1.153846153846154</c:v>
                </c:pt>
                <c:pt idx="1363">
                  <c:v>-1.153846153846154</c:v>
                </c:pt>
                <c:pt idx="1364">
                  <c:v>-1.2179487179487178</c:v>
                </c:pt>
                <c:pt idx="1365">
                  <c:v>-1.1698717948717949</c:v>
                </c:pt>
                <c:pt idx="1366">
                  <c:v>-1.2179487179487178</c:v>
                </c:pt>
                <c:pt idx="1367">
                  <c:v>-1.1858974358974359</c:v>
                </c:pt>
                <c:pt idx="1368">
                  <c:v>-1.1378205128205128</c:v>
                </c:pt>
                <c:pt idx="1369">
                  <c:v>-1.1698717948717949</c:v>
                </c:pt>
                <c:pt idx="1370">
                  <c:v>-1.2339743589743586</c:v>
                </c:pt>
                <c:pt idx="1371">
                  <c:v>-1.3301282051282051</c:v>
                </c:pt>
                <c:pt idx="1372">
                  <c:v>-1.1858974358974359</c:v>
                </c:pt>
                <c:pt idx="1373">
                  <c:v>-1.1858974358974359</c:v>
                </c:pt>
                <c:pt idx="1374">
                  <c:v>-1.2339743589743586</c:v>
                </c:pt>
                <c:pt idx="1375">
                  <c:v>-1.2339743589743586</c:v>
                </c:pt>
                <c:pt idx="1376">
                  <c:v>-1.2820512820512822</c:v>
                </c:pt>
                <c:pt idx="1377">
                  <c:v>-1.3461538461538465</c:v>
                </c:pt>
                <c:pt idx="1378">
                  <c:v>-1.3301282051282051</c:v>
                </c:pt>
                <c:pt idx="1379">
                  <c:v>-1.3141025641025643</c:v>
                </c:pt>
                <c:pt idx="1380">
                  <c:v>-1.362179487179487</c:v>
                </c:pt>
                <c:pt idx="1381">
                  <c:v>-1.4583333333333333</c:v>
                </c:pt>
                <c:pt idx="1382">
                  <c:v>-1.5705128205128207</c:v>
                </c:pt>
                <c:pt idx="1383">
                  <c:v>-1.6025641025641024</c:v>
                </c:pt>
                <c:pt idx="1384">
                  <c:v>-1.5705128205128207</c:v>
                </c:pt>
                <c:pt idx="1385">
                  <c:v>-1.0737179487179487</c:v>
                </c:pt>
                <c:pt idx="1386">
                  <c:v>-1.0737179487179487</c:v>
                </c:pt>
                <c:pt idx="1387">
                  <c:v>-0.83333333333333337</c:v>
                </c:pt>
                <c:pt idx="1388">
                  <c:v>-8.0128205128205149E-2</c:v>
                </c:pt>
                <c:pt idx="1389">
                  <c:v>-0.28846153846153844</c:v>
                </c:pt>
                <c:pt idx="1390">
                  <c:v>1.4423076923076918</c:v>
                </c:pt>
                <c:pt idx="1391">
                  <c:v>8.2211538461538431</c:v>
                </c:pt>
                <c:pt idx="1392">
                  <c:v>21.458333333333325</c:v>
                </c:pt>
                <c:pt idx="1393">
                  <c:v>38.525641025641015</c:v>
                </c:pt>
                <c:pt idx="1394">
                  <c:v>70.240384615384613</c:v>
                </c:pt>
                <c:pt idx="1395">
                  <c:v>105.84935897435898</c:v>
                </c:pt>
                <c:pt idx="1396">
                  <c:v>167.33974358974359</c:v>
                </c:pt>
                <c:pt idx="1397">
                  <c:v>223.8301282051282</c:v>
                </c:pt>
                <c:pt idx="1398">
                  <c:v>236.29807692307693</c:v>
                </c:pt>
                <c:pt idx="1399">
                  <c:v>223.28525641025644</c:v>
                </c:pt>
                <c:pt idx="1400">
                  <c:v>267.88461538461542</c:v>
                </c:pt>
                <c:pt idx="1401">
                  <c:v>372.88461538461542</c:v>
                </c:pt>
                <c:pt idx="1402">
                  <c:v>406.58653846153834</c:v>
                </c:pt>
                <c:pt idx="1403">
                  <c:v>460.70512820512823</c:v>
                </c:pt>
                <c:pt idx="1404">
                  <c:v>381.26602564102569</c:v>
                </c:pt>
                <c:pt idx="1405">
                  <c:v>388.86217948717939</c:v>
                </c:pt>
                <c:pt idx="1406">
                  <c:v>372.4358974358974</c:v>
                </c:pt>
                <c:pt idx="1407">
                  <c:v>336.7147435897437</c:v>
                </c:pt>
                <c:pt idx="1408">
                  <c:v>334.15064102564116</c:v>
                </c:pt>
                <c:pt idx="1409">
                  <c:v>430.92948717948718</c:v>
                </c:pt>
                <c:pt idx="1410">
                  <c:v>521.16987179487182</c:v>
                </c:pt>
                <c:pt idx="1411">
                  <c:v>610.9294871794873</c:v>
                </c:pt>
                <c:pt idx="1412">
                  <c:v>736.69871794871813</c:v>
                </c:pt>
                <c:pt idx="1413">
                  <c:v>933.31730769230751</c:v>
                </c:pt>
                <c:pt idx="1414">
                  <c:v>1169.1666666666667</c:v>
                </c:pt>
                <c:pt idx="1415">
                  <c:v>1307.5320512820513</c:v>
                </c:pt>
                <c:pt idx="1416">
                  <c:v>1236.5064102564102</c:v>
                </c:pt>
                <c:pt idx="1417">
                  <c:v>1190.2564102564102</c:v>
                </c:pt>
                <c:pt idx="1418">
                  <c:v>1228.7019230769229</c:v>
                </c:pt>
                <c:pt idx="1419">
                  <c:v>1100.4647435897436</c:v>
                </c:pt>
                <c:pt idx="1420">
                  <c:v>585.19230769230762</c:v>
                </c:pt>
                <c:pt idx="1421">
                  <c:v>590.33653846153834</c:v>
                </c:pt>
                <c:pt idx="1422">
                  <c:v>602.01923076923072</c:v>
                </c:pt>
                <c:pt idx="1423">
                  <c:v>763.83012820512806</c:v>
                </c:pt>
                <c:pt idx="1424">
                  <c:v>804.26282051282044</c:v>
                </c:pt>
                <c:pt idx="1425">
                  <c:v>803.95833333333337</c:v>
                </c:pt>
                <c:pt idx="1426">
                  <c:v>1144.6955128205127</c:v>
                </c:pt>
                <c:pt idx="1427">
                  <c:v>1318.5897435897436</c:v>
                </c:pt>
                <c:pt idx="1428">
                  <c:v>1089.2948717948718</c:v>
                </c:pt>
                <c:pt idx="1429">
                  <c:v>961.82692307692309</c:v>
                </c:pt>
                <c:pt idx="1430">
                  <c:v>1000.4647435897435</c:v>
                </c:pt>
                <c:pt idx="1431">
                  <c:v>821.33012820512818</c:v>
                </c:pt>
                <c:pt idx="1432">
                  <c:v>771.57051282051282</c:v>
                </c:pt>
                <c:pt idx="1433">
                  <c:v>489.29487179487177</c:v>
                </c:pt>
                <c:pt idx="1434">
                  <c:v>616.95512820512806</c:v>
                </c:pt>
                <c:pt idx="1435">
                  <c:v>476.7467948717948</c:v>
                </c:pt>
                <c:pt idx="1436">
                  <c:v>478.38141025641022</c:v>
                </c:pt>
                <c:pt idx="1437">
                  <c:v>472.67628205128199</c:v>
                </c:pt>
                <c:pt idx="1438">
                  <c:v>543.55769230769238</c:v>
                </c:pt>
                <c:pt idx="1439">
                  <c:v>463.26923076923072</c:v>
                </c:pt>
                <c:pt idx="1440">
                  <c:v>626.28205128205138</c:v>
                </c:pt>
                <c:pt idx="1441">
                  <c:v>595.86538461538453</c:v>
                </c:pt>
                <c:pt idx="1442">
                  <c:v>872.01923076923072</c:v>
                </c:pt>
                <c:pt idx="1443">
                  <c:v>778.28525641025658</c:v>
                </c:pt>
                <c:pt idx="1444">
                  <c:v>688.94230769230762</c:v>
                </c:pt>
                <c:pt idx="1445">
                  <c:v>552.41987179487182</c:v>
                </c:pt>
                <c:pt idx="1446">
                  <c:v>506.87500000000006</c:v>
                </c:pt>
                <c:pt idx="1447">
                  <c:v>412.7403846153847</c:v>
                </c:pt>
                <c:pt idx="1448">
                  <c:v>477.99679487179475</c:v>
                </c:pt>
                <c:pt idx="1449">
                  <c:v>408.91025641025635</c:v>
                </c:pt>
                <c:pt idx="1450">
                  <c:v>246.07371794871793</c:v>
                </c:pt>
                <c:pt idx="1451">
                  <c:v>180.99358974358975</c:v>
                </c:pt>
                <c:pt idx="1452">
                  <c:v>182.51602564102564</c:v>
                </c:pt>
                <c:pt idx="1453">
                  <c:v>122.06730769230769</c:v>
                </c:pt>
                <c:pt idx="1454">
                  <c:v>151.16987179487171</c:v>
                </c:pt>
                <c:pt idx="1455">
                  <c:v>112.00320512820512</c:v>
                </c:pt>
                <c:pt idx="1456">
                  <c:v>64.743589743589723</c:v>
                </c:pt>
                <c:pt idx="1457">
                  <c:v>34.150641025641008</c:v>
                </c:pt>
                <c:pt idx="1458">
                  <c:v>14.423076923076922</c:v>
                </c:pt>
                <c:pt idx="1459">
                  <c:v>3.9583333333333335</c:v>
                </c:pt>
                <c:pt idx="1460">
                  <c:v>-0.12820512820512822</c:v>
                </c:pt>
                <c:pt idx="1461">
                  <c:v>-0.8814102564102565</c:v>
                </c:pt>
                <c:pt idx="1462">
                  <c:v>-0.97756410256410264</c:v>
                </c:pt>
                <c:pt idx="1463">
                  <c:v>-0.96153846153846145</c:v>
                </c:pt>
                <c:pt idx="1464">
                  <c:v>-1.025641025641026</c:v>
                </c:pt>
                <c:pt idx="1465">
                  <c:v>-1.0737179487179487</c:v>
                </c:pt>
                <c:pt idx="1466">
                  <c:v>-1.1217948717948718</c:v>
                </c:pt>
                <c:pt idx="1467">
                  <c:v>-1.0737179487179487</c:v>
                </c:pt>
                <c:pt idx="1468">
                  <c:v>-1.0576923076923075</c:v>
                </c:pt>
                <c:pt idx="1469">
                  <c:v>-1.025641025641026</c:v>
                </c:pt>
                <c:pt idx="1470">
                  <c:v>-0.96153846153846145</c:v>
                </c:pt>
                <c:pt idx="1471">
                  <c:v>-0.76923076923076927</c:v>
                </c:pt>
                <c:pt idx="1472">
                  <c:v>-0.80128205128205121</c:v>
                </c:pt>
                <c:pt idx="1473">
                  <c:v>-0.83333333333333337</c:v>
                </c:pt>
                <c:pt idx="1474">
                  <c:v>-0.72115384615384626</c:v>
                </c:pt>
                <c:pt idx="1475">
                  <c:v>-0.67307692307692313</c:v>
                </c:pt>
                <c:pt idx="1476">
                  <c:v>-0.65705128205128216</c:v>
                </c:pt>
                <c:pt idx="1477">
                  <c:v>-0.62500000000000011</c:v>
                </c:pt>
                <c:pt idx="1478">
                  <c:v>-0.62500000000000011</c:v>
                </c:pt>
                <c:pt idx="1479">
                  <c:v>-0.59294871794871795</c:v>
                </c:pt>
                <c:pt idx="1480">
                  <c:v>-0.60897435897435903</c:v>
                </c:pt>
                <c:pt idx="1481">
                  <c:v>-0.73717948717948745</c:v>
                </c:pt>
                <c:pt idx="1482">
                  <c:v>-0.83333333333333337</c:v>
                </c:pt>
                <c:pt idx="1483">
                  <c:v>-0.89743589743589758</c:v>
                </c:pt>
                <c:pt idx="1484">
                  <c:v>-0.97756410256410264</c:v>
                </c:pt>
                <c:pt idx="1485">
                  <c:v>-0.92948717948717952</c:v>
                </c:pt>
                <c:pt idx="1486">
                  <c:v>-0.68910256410256399</c:v>
                </c:pt>
                <c:pt idx="1487">
                  <c:v>-0.54487179487179493</c:v>
                </c:pt>
                <c:pt idx="1488">
                  <c:v>-0.60897435897435903</c:v>
                </c:pt>
                <c:pt idx="1489">
                  <c:v>-0.5769230769230772</c:v>
                </c:pt>
                <c:pt idx="1490">
                  <c:v>-0.5769230769230772</c:v>
                </c:pt>
                <c:pt idx="1491">
                  <c:v>-0.60897435897435903</c:v>
                </c:pt>
                <c:pt idx="1492">
                  <c:v>-0.81730769230769251</c:v>
                </c:pt>
                <c:pt idx="1493">
                  <c:v>-0.92948717948717952</c:v>
                </c:pt>
                <c:pt idx="1494">
                  <c:v>-0.9935897435897435</c:v>
                </c:pt>
                <c:pt idx="1495">
                  <c:v>-1.0416666666666665</c:v>
                </c:pt>
                <c:pt idx="1496">
                  <c:v>-1.0576923076923075</c:v>
                </c:pt>
                <c:pt idx="1497">
                  <c:v>-1.0737179487179487</c:v>
                </c:pt>
                <c:pt idx="1498">
                  <c:v>-1.0737179487179487</c:v>
                </c:pt>
                <c:pt idx="1499">
                  <c:v>-1.0737179487179487</c:v>
                </c:pt>
                <c:pt idx="1500">
                  <c:v>-1.0737179487179487</c:v>
                </c:pt>
                <c:pt idx="1501">
                  <c:v>-1.0737179487179487</c:v>
                </c:pt>
                <c:pt idx="1502">
                  <c:v>-1.0737179487179487</c:v>
                </c:pt>
                <c:pt idx="1503">
                  <c:v>-1.0897435897435901</c:v>
                </c:pt>
                <c:pt idx="1504">
                  <c:v>-1.0737179487179487</c:v>
                </c:pt>
                <c:pt idx="1505">
                  <c:v>-1.0897435897435901</c:v>
                </c:pt>
                <c:pt idx="1506">
                  <c:v>-1.0737179487179487</c:v>
                </c:pt>
                <c:pt idx="1507">
                  <c:v>-1.0737179487179487</c:v>
                </c:pt>
                <c:pt idx="1508">
                  <c:v>-1.0737179487179487</c:v>
                </c:pt>
                <c:pt idx="1509">
                  <c:v>-1.0737179487179487</c:v>
                </c:pt>
                <c:pt idx="1510">
                  <c:v>-1.0737179487179487</c:v>
                </c:pt>
                <c:pt idx="1511">
                  <c:v>-1.0737179487179487</c:v>
                </c:pt>
                <c:pt idx="1512">
                  <c:v>-1.0737179487179487</c:v>
                </c:pt>
                <c:pt idx="1513">
                  <c:v>-1.0737179487179487</c:v>
                </c:pt>
                <c:pt idx="1514">
                  <c:v>-1.0737179487179487</c:v>
                </c:pt>
                <c:pt idx="1515">
                  <c:v>-1.0737179487179487</c:v>
                </c:pt>
                <c:pt idx="1516">
                  <c:v>-1.1217948717948718</c:v>
                </c:pt>
                <c:pt idx="1517">
                  <c:v>-1.153846153846154</c:v>
                </c:pt>
                <c:pt idx="1518">
                  <c:v>-1.0737179487179487</c:v>
                </c:pt>
                <c:pt idx="1519">
                  <c:v>-1.0737179487179487</c:v>
                </c:pt>
                <c:pt idx="1520">
                  <c:v>-1.0737179487179487</c:v>
                </c:pt>
                <c:pt idx="1521">
                  <c:v>-1.0737179487179487</c:v>
                </c:pt>
                <c:pt idx="1522">
                  <c:v>-1.0737179487179487</c:v>
                </c:pt>
                <c:pt idx="1523">
                  <c:v>-1.0737179487179487</c:v>
                </c:pt>
                <c:pt idx="1524">
                  <c:v>-1.0737179487179487</c:v>
                </c:pt>
                <c:pt idx="1525">
                  <c:v>-1.0737179487179487</c:v>
                </c:pt>
                <c:pt idx="1526">
                  <c:v>-1.0737179487179487</c:v>
                </c:pt>
                <c:pt idx="1527">
                  <c:v>-1.0737179487179487</c:v>
                </c:pt>
                <c:pt idx="1528">
                  <c:v>-1.0576923076923075</c:v>
                </c:pt>
                <c:pt idx="1529">
                  <c:v>-1.025641025641026</c:v>
                </c:pt>
                <c:pt idx="1530">
                  <c:v>-1.0416666666666665</c:v>
                </c:pt>
                <c:pt idx="1531">
                  <c:v>-0.97756410256410264</c:v>
                </c:pt>
                <c:pt idx="1532">
                  <c:v>-0.8814102564102565</c:v>
                </c:pt>
                <c:pt idx="1533">
                  <c:v>-0.38461538461538469</c:v>
                </c:pt>
                <c:pt idx="1534">
                  <c:v>2.0352564102564101</c:v>
                </c:pt>
                <c:pt idx="1535">
                  <c:v>9.8397435897435894</c:v>
                </c:pt>
                <c:pt idx="1536">
                  <c:v>23.605769230769219</c:v>
                </c:pt>
                <c:pt idx="1537">
                  <c:v>40.416666666666643</c:v>
                </c:pt>
                <c:pt idx="1538">
                  <c:v>74.006410256410248</c:v>
                </c:pt>
                <c:pt idx="1539">
                  <c:v>111.10576923076923</c:v>
                </c:pt>
                <c:pt idx="1540">
                  <c:v>188.94230769230771</c:v>
                </c:pt>
                <c:pt idx="1541">
                  <c:v>244.96794871794876</c:v>
                </c:pt>
                <c:pt idx="1542">
                  <c:v>295.11217948717939</c:v>
                </c:pt>
                <c:pt idx="1543">
                  <c:v>355.01602564102564</c:v>
                </c:pt>
                <c:pt idx="1544">
                  <c:v>412.67628205128204</c:v>
                </c:pt>
                <c:pt idx="1545">
                  <c:v>460.2403846153847</c:v>
                </c:pt>
                <c:pt idx="1546">
                  <c:v>509.85576923076934</c:v>
                </c:pt>
                <c:pt idx="1547">
                  <c:v>566.63461538461536</c:v>
                </c:pt>
                <c:pt idx="1548">
                  <c:v>628.75</c:v>
                </c:pt>
                <c:pt idx="1549">
                  <c:v>686.02564102564111</c:v>
                </c:pt>
                <c:pt idx="1550">
                  <c:v>742.01923076923072</c:v>
                </c:pt>
                <c:pt idx="1551">
                  <c:v>782.69230769230774</c:v>
                </c:pt>
                <c:pt idx="1552">
                  <c:v>836.20192307692309</c:v>
                </c:pt>
                <c:pt idx="1553">
                  <c:v>882.0512820512821</c:v>
                </c:pt>
                <c:pt idx="1554">
                  <c:v>926.26602564102552</c:v>
                </c:pt>
                <c:pt idx="1555">
                  <c:v>972.6282051282052</c:v>
                </c:pt>
                <c:pt idx="1556">
                  <c:v>1001.1698717948718</c:v>
                </c:pt>
                <c:pt idx="1557">
                  <c:v>1046.6185897435901</c:v>
                </c:pt>
                <c:pt idx="1558">
                  <c:v>1100.7692307692309</c:v>
                </c:pt>
                <c:pt idx="1559">
                  <c:v>1084.9198717948721</c:v>
                </c:pt>
                <c:pt idx="1560">
                  <c:v>1085.9294871794873</c:v>
                </c:pt>
                <c:pt idx="1561">
                  <c:v>1179.0064102564102</c:v>
                </c:pt>
                <c:pt idx="1562">
                  <c:v>1174.8397435897436</c:v>
                </c:pt>
                <c:pt idx="1563">
                  <c:v>1203.0769230769229</c:v>
                </c:pt>
                <c:pt idx="1564">
                  <c:v>1222.6602564102564</c:v>
                </c:pt>
                <c:pt idx="1565">
                  <c:v>1247.1314102564097</c:v>
                </c:pt>
                <c:pt idx="1566">
                  <c:v>1211.9070512820515</c:v>
                </c:pt>
                <c:pt idx="1567">
                  <c:v>1222.1314102564099</c:v>
                </c:pt>
                <c:pt idx="1568">
                  <c:v>1303.1891025641023</c:v>
                </c:pt>
                <c:pt idx="1569">
                  <c:v>1295.4647435897436</c:v>
                </c:pt>
                <c:pt idx="1570">
                  <c:v>1286.9070512820515</c:v>
                </c:pt>
                <c:pt idx="1571">
                  <c:v>1256.6025641025644</c:v>
                </c:pt>
                <c:pt idx="1572">
                  <c:v>1216.9551282051284</c:v>
                </c:pt>
                <c:pt idx="1573">
                  <c:v>1246.3942307692307</c:v>
                </c:pt>
                <c:pt idx="1574">
                  <c:v>1244.1025641025644</c:v>
                </c:pt>
                <c:pt idx="1575">
                  <c:v>1217.8205128205129</c:v>
                </c:pt>
                <c:pt idx="1576">
                  <c:v>1176.3301282051279</c:v>
                </c:pt>
                <c:pt idx="1577">
                  <c:v>1105</c:v>
                </c:pt>
                <c:pt idx="1578">
                  <c:v>1060</c:v>
                </c:pt>
                <c:pt idx="1579">
                  <c:v>1030.1602564102564</c:v>
                </c:pt>
                <c:pt idx="1580">
                  <c:v>1068.9903846153848</c:v>
                </c:pt>
                <c:pt idx="1581">
                  <c:v>1016.6987179487181</c:v>
                </c:pt>
                <c:pt idx="1582">
                  <c:v>974.0544871794873</c:v>
                </c:pt>
                <c:pt idx="1583">
                  <c:v>908.09294871794862</c:v>
                </c:pt>
                <c:pt idx="1584">
                  <c:v>834.82371794871801</c:v>
                </c:pt>
                <c:pt idx="1585">
                  <c:v>777.16346153846155</c:v>
                </c:pt>
                <c:pt idx="1586">
                  <c:v>673.87820512820508</c:v>
                </c:pt>
                <c:pt idx="1587">
                  <c:v>642.7083333333336</c:v>
                </c:pt>
                <c:pt idx="1588">
                  <c:v>667.64423076923072</c:v>
                </c:pt>
                <c:pt idx="1589">
                  <c:v>547.9967948717948</c:v>
                </c:pt>
                <c:pt idx="1590">
                  <c:v>508.25320512820514</c:v>
                </c:pt>
                <c:pt idx="1591">
                  <c:v>482.4038461538463</c:v>
                </c:pt>
                <c:pt idx="1592">
                  <c:v>425.83333333333337</c:v>
                </c:pt>
                <c:pt idx="1593">
                  <c:v>313.04487179487188</c:v>
                </c:pt>
                <c:pt idx="1594">
                  <c:v>352.75641025641022</c:v>
                </c:pt>
                <c:pt idx="1595">
                  <c:v>203.20512820512818</c:v>
                </c:pt>
                <c:pt idx="1596">
                  <c:v>157.19551282051279</c:v>
                </c:pt>
                <c:pt idx="1597">
                  <c:v>129.80769230769238</c:v>
                </c:pt>
                <c:pt idx="1598">
                  <c:v>100.32051282051282</c:v>
                </c:pt>
                <c:pt idx="1599">
                  <c:v>71.682692307692278</c:v>
                </c:pt>
                <c:pt idx="1600">
                  <c:v>45.929487179487168</c:v>
                </c:pt>
                <c:pt idx="1601">
                  <c:v>25.881410256410259</c:v>
                </c:pt>
                <c:pt idx="1602">
                  <c:v>9.8076923076923066</c:v>
                </c:pt>
                <c:pt idx="1603">
                  <c:v>2.6762820512820515</c:v>
                </c:pt>
                <c:pt idx="1604">
                  <c:v>-0.17628205128205129</c:v>
                </c:pt>
                <c:pt idx="1605">
                  <c:v>-0.70512820512820529</c:v>
                </c:pt>
                <c:pt idx="1606">
                  <c:v>-0.96153846153846145</c:v>
                </c:pt>
                <c:pt idx="1607">
                  <c:v>-1.0576923076923075</c:v>
                </c:pt>
                <c:pt idx="1608">
                  <c:v>-1.0576923076923075</c:v>
                </c:pt>
                <c:pt idx="1609">
                  <c:v>-1.0737179487179487</c:v>
                </c:pt>
                <c:pt idx="1610">
                  <c:v>-1.0576923076923075</c:v>
                </c:pt>
                <c:pt idx="1611">
                  <c:v>-1.0416666666666665</c:v>
                </c:pt>
                <c:pt idx="1612">
                  <c:v>-1.025641025641026</c:v>
                </c:pt>
                <c:pt idx="1613">
                  <c:v>-0.97756410256410264</c:v>
                </c:pt>
                <c:pt idx="1614">
                  <c:v>-1.0096153846153846</c:v>
                </c:pt>
                <c:pt idx="1615">
                  <c:v>-1.0096153846153846</c:v>
                </c:pt>
                <c:pt idx="1616">
                  <c:v>-1.0096153846153846</c:v>
                </c:pt>
                <c:pt idx="1617">
                  <c:v>-0.9935897435897435</c:v>
                </c:pt>
                <c:pt idx="1618">
                  <c:v>-1.0096153846153846</c:v>
                </c:pt>
                <c:pt idx="1619">
                  <c:v>-1.0096153846153846</c:v>
                </c:pt>
                <c:pt idx="1620">
                  <c:v>-1.025641025641026</c:v>
                </c:pt>
                <c:pt idx="1621">
                  <c:v>-1.0096153846153846</c:v>
                </c:pt>
                <c:pt idx="1622">
                  <c:v>-1.0416666666666665</c:v>
                </c:pt>
                <c:pt idx="1623">
                  <c:v>-1.0576923076923075</c:v>
                </c:pt>
                <c:pt idx="1624">
                  <c:v>-1.0416666666666665</c:v>
                </c:pt>
                <c:pt idx="1625">
                  <c:v>-1.025641025641026</c:v>
                </c:pt>
                <c:pt idx="1626">
                  <c:v>-0.9935897435897435</c:v>
                </c:pt>
                <c:pt idx="1627">
                  <c:v>-1.0096153846153846</c:v>
                </c:pt>
                <c:pt idx="1628">
                  <c:v>-1.0096153846153846</c:v>
                </c:pt>
                <c:pt idx="1629">
                  <c:v>-1.0416666666666665</c:v>
                </c:pt>
                <c:pt idx="1630">
                  <c:v>-1.0576923076923075</c:v>
                </c:pt>
                <c:pt idx="1631">
                  <c:v>-1.0096153846153846</c:v>
                </c:pt>
                <c:pt idx="1632">
                  <c:v>-1.0576923076923075</c:v>
                </c:pt>
                <c:pt idx="1633">
                  <c:v>-1.0576923076923075</c:v>
                </c:pt>
                <c:pt idx="1634">
                  <c:v>-1.0737179487179487</c:v>
                </c:pt>
                <c:pt idx="1635">
                  <c:v>-1.0737179487179487</c:v>
                </c:pt>
                <c:pt idx="1636">
                  <c:v>-1.0737179487179487</c:v>
                </c:pt>
                <c:pt idx="1637">
                  <c:v>-1.0897435897435901</c:v>
                </c:pt>
                <c:pt idx="1638">
                  <c:v>-1.0737179487179487</c:v>
                </c:pt>
                <c:pt idx="1639">
                  <c:v>-1.0737179487179487</c:v>
                </c:pt>
                <c:pt idx="1640">
                  <c:v>-1.0737179487179487</c:v>
                </c:pt>
                <c:pt idx="1641">
                  <c:v>-1.0737179487179487</c:v>
                </c:pt>
                <c:pt idx="1642">
                  <c:v>-1.0897435897435901</c:v>
                </c:pt>
                <c:pt idx="1643">
                  <c:v>-1.0897435897435901</c:v>
                </c:pt>
                <c:pt idx="1644">
                  <c:v>-1.0897435897435901</c:v>
                </c:pt>
                <c:pt idx="1645">
                  <c:v>-1.0897435897435901</c:v>
                </c:pt>
                <c:pt idx="1646">
                  <c:v>-1.0737179487179487</c:v>
                </c:pt>
                <c:pt idx="1647">
                  <c:v>-1.0096153846153846</c:v>
                </c:pt>
                <c:pt idx="1648">
                  <c:v>-0.78525641025641024</c:v>
                </c:pt>
                <c:pt idx="1649">
                  <c:v>-0.65705128205128216</c:v>
                </c:pt>
                <c:pt idx="1650">
                  <c:v>-0.59294871794871795</c:v>
                </c:pt>
                <c:pt idx="1651">
                  <c:v>-0.62500000000000011</c:v>
                </c:pt>
                <c:pt idx="1652">
                  <c:v>-0.62500000000000011</c:v>
                </c:pt>
                <c:pt idx="1653">
                  <c:v>-0.70512820512820529</c:v>
                </c:pt>
                <c:pt idx="1654">
                  <c:v>-0.70512820512820529</c:v>
                </c:pt>
                <c:pt idx="1655">
                  <c:v>-0.70512820512820529</c:v>
                </c:pt>
                <c:pt idx="1656">
                  <c:v>-0.60897435897435903</c:v>
                </c:pt>
                <c:pt idx="1657">
                  <c:v>-0.5608974358974359</c:v>
                </c:pt>
                <c:pt idx="1658">
                  <c:v>-0.512820512820513</c:v>
                </c:pt>
                <c:pt idx="1659">
                  <c:v>-0.49679487179487192</c:v>
                </c:pt>
                <c:pt idx="1660">
                  <c:v>-0.49679487179487192</c:v>
                </c:pt>
                <c:pt idx="1661">
                  <c:v>-0.44871794871794868</c:v>
                </c:pt>
                <c:pt idx="1662">
                  <c:v>-0.41666666666666674</c:v>
                </c:pt>
                <c:pt idx="1663">
                  <c:v>-0.46474358974358976</c:v>
                </c:pt>
                <c:pt idx="1664">
                  <c:v>-0.48076923076923078</c:v>
                </c:pt>
                <c:pt idx="1665">
                  <c:v>-0.46474358974358976</c:v>
                </c:pt>
                <c:pt idx="1666">
                  <c:v>-0.48076923076923078</c:v>
                </c:pt>
                <c:pt idx="1667">
                  <c:v>-0.49679487179487192</c:v>
                </c:pt>
                <c:pt idx="1668">
                  <c:v>-0.512820512820513</c:v>
                </c:pt>
                <c:pt idx="1669">
                  <c:v>-0.52884615384615374</c:v>
                </c:pt>
                <c:pt idx="1670">
                  <c:v>-0.512820512820513</c:v>
                </c:pt>
                <c:pt idx="1671">
                  <c:v>-0.512820512820513</c:v>
                </c:pt>
                <c:pt idx="1672">
                  <c:v>-0.52884615384615374</c:v>
                </c:pt>
                <c:pt idx="1673">
                  <c:v>-0.54487179487179493</c:v>
                </c:pt>
                <c:pt idx="1674">
                  <c:v>-0.52884615384615374</c:v>
                </c:pt>
                <c:pt idx="1675">
                  <c:v>-0.54487179487179493</c:v>
                </c:pt>
                <c:pt idx="1676">
                  <c:v>-0.59294871794871795</c:v>
                </c:pt>
                <c:pt idx="1677">
                  <c:v>-0.5608974358974359</c:v>
                </c:pt>
                <c:pt idx="1678">
                  <c:v>-0.48076923076923078</c:v>
                </c:pt>
                <c:pt idx="1679">
                  <c:v>0.43269230769230776</c:v>
                </c:pt>
                <c:pt idx="1680">
                  <c:v>2.099358974358974</c:v>
                </c:pt>
                <c:pt idx="1681">
                  <c:v>4.6153846153846159</c:v>
                </c:pt>
                <c:pt idx="1682">
                  <c:v>7.7083333333333348</c:v>
                </c:pt>
                <c:pt idx="1683">
                  <c:v>11.137820512820513</c:v>
                </c:pt>
                <c:pt idx="1684">
                  <c:v>16.137820512820518</c:v>
                </c:pt>
                <c:pt idx="1685">
                  <c:v>24.006410256410252</c:v>
                </c:pt>
                <c:pt idx="1686">
                  <c:v>30.849358974358974</c:v>
                </c:pt>
                <c:pt idx="1687">
                  <c:v>32.868589743589759</c:v>
                </c:pt>
                <c:pt idx="1688">
                  <c:v>37.259615384615387</c:v>
                </c:pt>
                <c:pt idx="1689">
                  <c:v>40.721153846153868</c:v>
                </c:pt>
                <c:pt idx="1690">
                  <c:v>50.144230769230759</c:v>
                </c:pt>
                <c:pt idx="1691">
                  <c:v>57.948717948717956</c:v>
                </c:pt>
                <c:pt idx="1692">
                  <c:v>60.320512820512839</c:v>
                </c:pt>
                <c:pt idx="1693">
                  <c:v>57.083333333333336</c:v>
                </c:pt>
                <c:pt idx="1694">
                  <c:v>79.358974358974336</c:v>
                </c:pt>
                <c:pt idx="1695">
                  <c:v>127.06730769230769</c:v>
                </c:pt>
                <c:pt idx="1696">
                  <c:v>124.90384615384615</c:v>
                </c:pt>
                <c:pt idx="1697">
                  <c:v>122.33974358974362</c:v>
                </c:pt>
                <c:pt idx="1698">
                  <c:v>119.15064102564101</c:v>
                </c:pt>
                <c:pt idx="1699">
                  <c:v>144.42307692307693</c:v>
                </c:pt>
                <c:pt idx="1700">
                  <c:v>143.36538461538461</c:v>
                </c:pt>
                <c:pt idx="1701">
                  <c:v>131.90705128205124</c:v>
                </c:pt>
                <c:pt idx="1702">
                  <c:v>132.51602564102561</c:v>
                </c:pt>
                <c:pt idx="1703">
                  <c:v>217.67628205128204</c:v>
                </c:pt>
                <c:pt idx="1704">
                  <c:v>306.47435897435895</c:v>
                </c:pt>
                <c:pt idx="1705">
                  <c:v>302.90064102564111</c:v>
                </c:pt>
                <c:pt idx="1706">
                  <c:v>307.1153846153847</c:v>
                </c:pt>
                <c:pt idx="1707">
                  <c:v>326.20192307692309</c:v>
                </c:pt>
                <c:pt idx="1708">
                  <c:v>297.85256410256414</c:v>
                </c:pt>
                <c:pt idx="1709">
                  <c:v>262.82051282051276</c:v>
                </c:pt>
                <c:pt idx="1710">
                  <c:v>287.13141025641022</c:v>
                </c:pt>
                <c:pt idx="1711">
                  <c:v>215.03205128205124</c:v>
                </c:pt>
                <c:pt idx="1712">
                  <c:v>187.46794871794876</c:v>
                </c:pt>
                <c:pt idx="1713">
                  <c:v>171.29807692307693</c:v>
                </c:pt>
                <c:pt idx="1714">
                  <c:v>192.69230769230771</c:v>
                </c:pt>
                <c:pt idx="1715">
                  <c:v>187.67628205128204</c:v>
                </c:pt>
                <c:pt idx="1716">
                  <c:v>164.31089743589743</c:v>
                </c:pt>
                <c:pt idx="1717">
                  <c:v>106.41025641025642</c:v>
                </c:pt>
                <c:pt idx="1718">
                  <c:v>79.246794871794862</c:v>
                </c:pt>
                <c:pt idx="1719">
                  <c:v>80.833333333333314</c:v>
                </c:pt>
                <c:pt idx="1720">
                  <c:v>129.61538461538458</c:v>
                </c:pt>
                <c:pt idx="1721">
                  <c:v>111.49038461538463</c:v>
                </c:pt>
                <c:pt idx="1722">
                  <c:v>79.535256410256409</c:v>
                </c:pt>
                <c:pt idx="1723">
                  <c:v>62.403846153846139</c:v>
                </c:pt>
                <c:pt idx="1724">
                  <c:v>59.29487179487181</c:v>
                </c:pt>
                <c:pt idx="1725">
                  <c:v>83.685897435897431</c:v>
                </c:pt>
                <c:pt idx="1726">
                  <c:v>88.044871794871781</c:v>
                </c:pt>
                <c:pt idx="1727">
                  <c:v>67.115384615384599</c:v>
                </c:pt>
                <c:pt idx="1728">
                  <c:v>62.516025641025649</c:v>
                </c:pt>
                <c:pt idx="1729">
                  <c:v>49.326923076923073</c:v>
                </c:pt>
                <c:pt idx="1730">
                  <c:v>37.387820512820497</c:v>
                </c:pt>
                <c:pt idx="1731">
                  <c:v>35.769230769230766</c:v>
                </c:pt>
                <c:pt idx="1732">
                  <c:v>38.717948717948723</c:v>
                </c:pt>
                <c:pt idx="1733">
                  <c:v>40.096153846153868</c:v>
                </c:pt>
                <c:pt idx="1734">
                  <c:v>38.381410256410248</c:v>
                </c:pt>
                <c:pt idx="1735">
                  <c:v>34.407051282051285</c:v>
                </c:pt>
                <c:pt idx="1736">
                  <c:v>43.798076923076941</c:v>
                </c:pt>
                <c:pt idx="1737">
                  <c:v>42.035256410256402</c:v>
                </c:pt>
                <c:pt idx="1738">
                  <c:v>36.730769230769241</c:v>
                </c:pt>
                <c:pt idx="1739">
                  <c:v>32.852564102564095</c:v>
                </c:pt>
                <c:pt idx="1740">
                  <c:v>27.884615384615383</c:v>
                </c:pt>
                <c:pt idx="1741">
                  <c:v>44.759615384615387</c:v>
                </c:pt>
                <c:pt idx="1742">
                  <c:v>54.246794871794862</c:v>
                </c:pt>
                <c:pt idx="1743">
                  <c:v>59.230769230769241</c:v>
                </c:pt>
                <c:pt idx="1744">
                  <c:v>58.333333333333336</c:v>
                </c:pt>
                <c:pt idx="1745">
                  <c:v>49.839743589743577</c:v>
                </c:pt>
                <c:pt idx="1746">
                  <c:v>46.185897435897417</c:v>
                </c:pt>
                <c:pt idx="1747">
                  <c:v>43.974358974358978</c:v>
                </c:pt>
                <c:pt idx="1748">
                  <c:v>42.067307692307686</c:v>
                </c:pt>
                <c:pt idx="1749">
                  <c:v>42.724358974358992</c:v>
                </c:pt>
                <c:pt idx="1750">
                  <c:v>42.78846153846154</c:v>
                </c:pt>
                <c:pt idx="1751">
                  <c:v>43.157051282051285</c:v>
                </c:pt>
                <c:pt idx="1752">
                  <c:v>39.455128205128212</c:v>
                </c:pt>
                <c:pt idx="1753">
                  <c:v>38.477564102564095</c:v>
                </c:pt>
                <c:pt idx="1754">
                  <c:v>32.756410256410255</c:v>
                </c:pt>
                <c:pt idx="1755">
                  <c:v>27.419871794871799</c:v>
                </c:pt>
                <c:pt idx="1756">
                  <c:v>19.663461538461533</c:v>
                </c:pt>
                <c:pt idx="1757">
                  <c:v>14.919871794871794</c:v>
                </c:pt>
                <c:pt idx="1758">
                  <c:v>12.067307692307695</c:v>
                </c:pt>
                <c:pt idx="1759">
                  <c:v>12.323717948717951</c:v>
                </c:pt>
                <c:pt idx="1760">
                  <c:v>10.576923076923077</c:v>
                </c:pt>
                <c:pt idx="1761">
                  <c:v>14.423076923076922</c:v>
                </c:pt>
                <c:pt idx="1762">
                  <c:v>12.115384615384619</c:v>
                </c:pt>
                <c:pt idx="1763">
                  <c:v>8.5256410256410255</c:v>
                </c:pt>
                <c:pt idx="1764">
                  <c:v>5.7211538461538458</c:v>
                </c:pt>
                <c:pt idx="1765">
                  <c:v>4.375</c:v>
                </c:pt>
                <c:pt idx="1766">
                  <c:v>2.1314102564102568</c:v>
                </c:pt>
                <c:pt idx="1767">
                  <c:v>1.6987179487179489</c:v>
                </c:pt>
                <c:pt idx="1768">
                  <c:v>0.7532051282051283</c:v>
                </c:pt>
                <c:pt idx="1769">
                  <c:v>0.62500000000000011</c:v>
                </c:pt>
                <c:pt idx="1770">
                  <c:v>0.81730769230769251</c:v>
                </c:pt>
                <c:pt idx="1771">
                  <c:v>1.0416666666666665</c:v>
                </c:pt>
                <c:pt idx="1772">
                  <c:v>0.73717948717948745</c:v>
                </c:pt>
                <c:pt idx="1773">
                  <c:v>0.25641025641025644</c:v>
                </c:pt>
                <c:pt idx="1774">
                  <c:v>-0.11217948717948716</c:v>
                </c:pt>
                <c:pt idx="1775">
                  <c:v>-3.2051282051282055E-2</c:v>
                </c:pt>
                <c:pt idx="1776">
                  <c:v>6.4102564102564111E-2</c:v>
                </c:pt>
                <c:pt idx="1777">
                  <c:v>0.1602564102564103</c:v>
                </c:pt>
                <c:pt idx="1778">
                  <c:v>0.41666666666666674</c:v>
                </c:pt>
                <c:pt idx="1779">
                  <c:v>0.512820512820513</c:v>
                </c:pt>
                <c:pt idx="1780">
                  <c:v>0.28846153846153844</c:v>
                </c:pt>
                <c:pt idx="1781">
                  <c:v>0.38461538461538469</c:v>
                </c:pt>
                <c:pt idx="1782">
                  <c:v>0.73717948717948745</c:v>
                </c:pt>
                <c:pt idx="1783">
                  <c:v>0.64102564102564119</c:v>
                </c:pt>
                <c:pt idx="1784">
                  <c:v>1.0737179487179487</c:v>
                </c:pt>
                <c:pt idx="1785">
                  <c:v>1.3942307692307696</c:v>
                </c:pt>
                <c:pt idx="1786">
                  <c:v>1.8589743589743588</c:v>
                </c:pt>
                <c:pt idx="1787">
                  <c:v>0.62500000000000011</c:v>
                </c:pt>
                <c:pt idx="1788">
                  <c:v>0.24038461538461534</c:v>
                </c:pt>
                <c:pt idx="1789">
                  <c:v>-0.27243589743589747</c:v>
                </c:pt>
                <c:pt idx="1790">
                  <c:v>-0.11217948717948716</c:v>
                </c:pt>
                <c:pt idx="1791">
                  <c:v>-0.36858974358974372</c:v>
                </c:pt>
                <c:pt idx="1792">
                  <c:v>-0.33653846153846168</c:v>
                </c:pt>
                <c:pt idx="1793">
                  <c:v>-6.4102564102564111E-2</c:v>
                </c:pt>
                <c:pt idx="1794">
                  <c:v>4.8076923076923087E-2</c:v>
                </c:pt>
                <c:pt idx="1795">
                  <c:v>0</c:v>
                </c:pt>
                <c:pt idx="1796">
                  <c:v>-0.36858974358974372</c:v>
                </c:pt>
                <c:pt idx="1797">
                  <c:v>-0.512820512820513</c:v>
                </c:pt>
                <c:pt idx="1798">
                  <c:v>-0.44871794871794868</c:v>
                </c:pt>
                <c:pt idx="1799">
                  <c:v>-0.54487179487179493</c:v>
                </c:pt>
                <c:pt idx="1800">
                  <c:v>-0.76923076923076927</c:v>
                </c:pt>
                <c:pt idx="1801">
                  <c:v>-1.0737179487179487</c:v>
                </c:pt>
                <c:pt idx="1802">
                  <c:v>-0.83333333333333337</c:v>
                </c:pt>
                <c:pt idx="1803">
                  <c:v>-0.78525641025641024</c:v>
                </c:pt>
                <c:pt idx="1804">
                  <c:v>-0.512820512820513</c:v>
                </c:pt>
                <c:pt idx="1805">
                  <c:v>-1.0576923076923075</c:v>
                </c:pt>
                <c:pt idx="1806">
                  <c:v>-1.2980769230769234</c:v>
                </c:pt>
                <c:pt idx="1807">
                  <c:v>-1.362179487179487</c:v>
                </c:pt>
                <c:pt idx="1808">
                  <c:v>-1.2179487179487178</c:v>
                </c:pt>
                <c:pt idx="1809">
                  <c:v>-1.3301282051282051</c:v>
                </c:pt>
                <c:pt idx="1810">
                  <c:v>-1.3301282051282051</c:v>
                </c:pt>
                <c:pt idx="1811">
                  <c:v>-1.5064102564102564</c:v>
                </c:pt>
                <c:pt idx="1812">
                  <c:v>-1.4102564102564104</c:v>
                </c:pt>
                <c:pt idx="1813">
                  <c:v>-1.5384615384615385</c:v>
                </c:pt>
                <c:pt idx="1814">
                  <c:v>-1.6506410256410262</c:v>
                </c:pt>
                <c:pt idx="1815">
                  <c:v>-1.7948717948717947</c:v>
                </c:pt>
                <c:pt idx="1816">
                  <c:v>-1.7467948717948718</c:v>
                </c:pt>
                <c:pt idx="1817">
                  <c:v>-1.9711538461538465</c:v>
                </c:pt>
                <c:pt idx="1818">
                  <c:v>-2.0032051282051277</c:v>
                </c:pt>
                <c:pt idx="1819">
                  <c:v>-1.9551282051282051</c:v>
                </c:pt>
                <c:pt idx="1820">
                  <c:v>-1.8589743589743588</c:v>
                </c:pt>
                <c:pt idx="1821">
                  <c:v>-1.7467948717948718</c:v>
                </c:pt>
                <c:pt idx="1822">
                  <c:v>-6.4102564102564111E-2</c:v>
                </c:pt>
                <c:pt idx="1823">
                  <c:v>2.9487179487179498</c:v>
                </c:pt>
                <c:pt idx="1824">
                  <c:v>9.6474358974358978</c:v>
                </c:pt>
                <c:pt idx="1825">
                  <c:v>20.641025641025642</c:v>
                </c:pt>
                <c:pt idx="1826">
                  <c:v>33.717948717948715</c:v>
                </c:pt>
                <c:pt idx="1827">
                  <c:v>45.144230769230774</c:v>
                </c:pt>
                <c:pt idx="1828">
                  <c:v>60.625000000000014</c:v>
                </c:pt>
                <c:pt idx="1829">
                  <c:v>84.487179487179517</c:v>
                </c:pt>
                <c:pt idx="1830">
                  <c:v>107.85256410256407</c:v>
                </c:pt>
                <c:pt idx="1831">
                  <c:v>122.53205128205127</c:v>
                </c:pt>
                <c:pt idx="1832">
                  <c:v>139.98397435897439</c:v>
                </c:pt>
                <c:pt idx="1833">
                  <c:v>161.63461538461539</c:v>
                </c:pt>
                <c:pt idx="1834">
                  <c:v>169.75961538461539</c:v>
                </c:pt>
                <c:pt idx="1835">
                  <c:v>177.54807692307693</c:v>
                </c:pt>
                <c:pt idx="1836">
                  <c:v>185.22435897435895</c:v>
                </c:pt>
                <c:pt idx="1837">
                  <c:v>200.01602564102564</c:v>
                </c:pt>
                <c:pt idx="1838">
                  <c:v>233.89423076923077</c:v>
                </c:pt>
                <c:pt idx="1839">
                  <c:v>279.11858974358961</c:v>
                </c:pt>
                <c:pt idx="1840">
                  <c:v>298.78205128205127</c:v>
                </c:pt>
                <c:pt idx="1841">
                  <c:v>281.60256410256414</c:v>
                </c:pt>
                <c:pt idx="1842">
                  <c:v>388.3653846153847</c:v>
                </c:pt>
                <c:pt idx="1843">
                  <c:v>442.08333333333331</c:v>
                </c:pt>
                <c:pt idx="1844">
                  <c:v>354.23076923076928</c:v>
                </c:pt>
                <c:pt idx="1845">
                  <c:v>403.31730769230768</c:v>
                </c:pt>
                <c:pt idx="1846">
                  <c:v>451.69871794871784</c:v>
                </c:pt>
                <c:pt idx="1847">
                  <c:v>441.24999999999994</c:v>
                </c:pt>
                <c:pt idx="1848">
                  <c:v>511.02564102564111</c:v>
                </c:pt>
                <c:pt idx="1849">
                  <c:v>572.3717948717948</c:v>
                </c:pt>
                <c:pt idx="1850">
                  <c:v>617.53205128205127</c:v>
                </c:pt>
                <c:pt idx="1851">
                  <c:v>594.08653846153845</c:v>
                </c:pt>
                <c:pt idx="1852">
                  <c:v>491.00961538461536</c:v>
                </c:pt>
                <c:pt idx="1853">
                  <c:v>679.10256410256409</c:v>
                </c:pt>
                <c:pt idx="1854">
                  <c:v>1047.9326923076926</c:v>
                </c:pt>
                <c:pt idx="1855">
                  <c:v>809.31089743589735</c:v>
                </c:pt>
                <c:pt idx="1856">
                  <c:v>1025.1282051282051</c:v>
                </c:pt>
                <c:pt idx="1857">
                  <c:v>1221.2660256410259</c:v>
                </c:pt>
                <c:pt idx="1858">
                  <c:v>958.42948717948741</c:v>
                </c:pt>
                <c:pt idx="1859">
                  <c:v>851.5544871794873</c:v>
                </c:pt>
                <c:pt idx="1860">
                  <c:v>1343.573717948718</c:v>
                </c:pt>
                <c:pt idx="1861">
                  <c:v>1428.6057692307695</c:v>
                </c:pt>
                <c:pt idx="1862">
                  <c:v>982.61217948717945</c:v>
                </c:pt>
                <c:pt idx="1863">
                  <c:v>1015.7532051282052</c:v>
                </c:pt>
                <c:pt idx="1864">
                  <c:v>885.60897435897459</c:v>
                </c:pt>
                <c:pt idx="1865">
                  <c:v>1083.2532051282053</c:v>
                </c:pt>
                <c:pt idx="1866">
                  <c:v>603.06089743589757</c:v>
                </c:pt>
                <c:pt idx="1867">
                  <c:v>1045.2724358974356</c:v>
                </c:pt>
                <c:pt idx="1868">
                  <c:v>1066.6826923076924</c:v>
                </c:pt>
                <c:pt idx="1869">
                  <c:v>989.21474358974353</c:v>
                </c:pt>
                <c:pt idx="1870">
                  <c:v>1004.6634615384615</c:v>
                </c:pt>
                <c:pt idx="1871">
                  <c:v>1129.9679487179485</c:v>
                </c:pt>
                <c:pt idx="1872">
                  <c:v>398.65384615384636</c:v>
                </c:pt>
                <c:pt idx="1873">
                  <c:v>359.07051282051276</c:v>
                </c:pt>
                <c:pt idx="1874">
                  <c:v>553.49358974358984</c:v>
                </c:pt>
                <c:pt idx="1875">
                  <c:v>442.7884615384616</c:v>
                </c:pt>
                <c:pt idx="1876">
                  <c:v>501.57051282051276</c:v>
                </c:pt>
                <c:pt idx="1877">
                  <c:v>325.16025641025641</c:v>
                </c:pt>
                <c:pt idx="1878">
                  <c:v>305.64102564102569</c:v>
                </c:pt>
                <c:pt idx="1879">
                  <c:v>261.52243589743591</c:v>
                </c:pt>
                <c:pt idx="1880">
                  <c:v>241.47435897435895</c:v>
                </c:pt>
                <c:pt idx="1881">
                  <c:v>194.24679487179483</c:v>
                </c:pt>
                <c:pt idx="1882">
                  <c:v>161.84294871794873</c:v>
                </c:pt>
                <c:pt idx="1883">
                  <c:v>130.49679487179489</c:v>
                </c:pt>
                <c:pt idx="1884">
                  <c:v>101.52243589743588</c:v>
                </c:pt>
                <c:pt idx="1885">
                  <c:v>89.759615384615401</c:v>
                </c:pt>
                <c:pt idx="1886">
                  <c:v>73.237179487179517</c:v>
                </c:pt>
                <c:pt idx="1887">
                  <c:v>72.179487179487154</c:v>
                </c:pt>
                <c:pt idx="1888">
                  <c:v>50.753205128205131</c:v>
                </c:pt>
                <c:pt idx="1889">
                  <c:v>34.054487179487161</c:v>
                </c:pt>
                <c:pt idx="1890">
                  <c:v>14.022435897435903</c:v>
                </c:pt>
                <c:pt idx="1891">
                  <c:v>4.5833333333333348</c:v>
                </c:pt>
                <c:pt idx="1892">
                  <c:v>0.512820512820513</c:v>
                </c:pt>
                <c:pt idx="1893">
                  <c:v>-0.5769230769230772</c:v>
                </c:pt>
                <c:pt idx="1894">
                  <c:v>-0.89743589743589758</c:v>
                </c:pt>
                <c:pt idx="1895">
                  <c:v>-0.86538461538461553</c:v>
                </c:pt>
                <c:pt idx="1896">
                  <c:v>-0.86538461538461553</c:v>
                </c:pt>
                <c:pt idx="1897">
                  <c:v>-0.8814102564102565</c:v>
                </c:pt>
                <c:pt idx="1898">
                  <c:v>-0.89743589743589758</c:v>
                </c:pt>
                <c:pt idx="1899">
                  <c:v>-0.94551282051282048</c:v>
                </c:pt>
                <c:pt idx="1900">
                  <c:v>-0.89743589743589758</c:v>
                </c:pt>
                <c:pt idx="1901">
                  <c:v>-0.84935897435897445</c:v>
                </c:pt>
                <c:pt idx="1902">
                  <c:v>-0.80128205128205121</c:v>
                </c:pt>
                <c:pt idx="1903">
                  <c:v>-0.81730769230769251</c:v>
                </c:pt>
                <c:pt idx="1904">
                  <c:v>-0.76923076923076927</c:v>
                </c:pt>
                <c:pt idx="1905">
                  <c:v>-0.70512820512820529</c:v>
                </c:pt>
                <c:pt idx="1906">
                  <c:v>-0.72115384615384626</c:v>
                </c:pt>
                <c:pt idx="1907">
                  <c:v>-0.68910256410256399</c:v>
                </c:pt>
                <c:pt idx="1908">
                  <c:v>-0.64102564102564119</c:v>
                </c:pt>
                <c:pt idx="1909">
                  <c:v>-0.68910256410256399</c:v>
                </c:pt>
                <c:pt idx="1910">
                  <c:v>-0.68910256410256399</c:v>
                </c:pt>
                <c:pt idx="1911">
                  <c:v>-0.64102564102564119</c:v>
                </c:pt>
                <c:pt idx="1912">
                  <c:v>-0.64102564102564119</c:v>
                </c:pt>
                <c:pt idx="1913">
                  <c:v>-0.67307692307692313</c:v>
                </c:pt>
                <c:pt idx="1914">
                  <c:v>-0.64102564102564119</c:v>
                </c:pt>
                <c:pt idx="1915">
                  <c:v>-0.59294871794871795</c:v>
                </c:pt>
                <c:pt idx="1916">
                  <c:v>-0.59294871794871795</c:v>
                </c:pt>
                <c:pt idx="1917">
                  <c:v>-0.5769230769230772</c:v>
                </c:pt>
                <c:pt idx="1918">
                  <c:v>-0.5608974358974359</c:v>
                </c:pt>
                <c:pt idx="1919">
                  <c:v>-0.54487179487179493</c:v>
                </c:pt>
                <c:pt idx="1920">
                  <c:v>-0.52884615384615374</c:v>
                </c:pt>
                <c:pt idx="1921">
                  <c:v>-0.52884615384615374</c:v>
                </c:pt>
                <c:pt idx="1922">
                  <c:v>-0.48076923076923078</c:v>
                </c:pt>
                <c:pt idx="1923">
                  <c:v>-0.48076923076923078</c:v>
                </c:pt>
                <c:pt idx="1924">
                  <c:v>-0.41666666666666674</c:v>
                </c:pt>
                <c:pt idx="1925">
                  <c:v>-0.43269230769230776</c:v>
                </c:pt>
                <c:pt idx="1926">
                  <c:v>-0.43269230769230776</c:v>
                </c:pt>
                <c:pt idx="1927">
                  <c:v>-0.36858974358974372</c:v>
                </c:pt>
                <c:pt idx="1928">
                  <c:v>-0.36858974358974372</c:v>
                </c:pt>
                <c:pt idx="1929">
                  <c:v>-0.38461538461538469</c:v>
                </c:pt>
                <c:pt idx="1930">
                  <c:v>-0.38461538461538469</c:v>
                </c:pt>
                <c:pt idx="1931">
                  <c:v>-0.35256410256410264</c:v>
                </c:pt>
                <c:pt idx="1932">
                  <c:v>-0.38461538461538469</c:v>
                </c:pt>
                <c:pt idx="1933">
                  <c:v>-0.41666666666666674</c:v>
                </c:pt>
                <c:pt idx="1934">
                  <c:v>-0.40064102564102561</c:v>
                </c:pt>
                <c:pt idx="1935">
                  <c:v>-0.40064102564102561</c:v>
                </c:pt>
                <c:pt idx="1936">
                  <c:v>-0.46474358974358976</c:v>
                </c:pt>
                <c:pt idx="1937">
                  <c:v>-0.49679487179487192</c:v>
                </c:pt>
                <c:pt idx="1938">
                  <c:v>-0.46474358974358976</c:v>
                </c:pt>
                <c:pt idx="1939">
                  <c:v>-0.49679487179487192</c:v>
                </c:pt>
                <c:pt idx="1940">
                  <c:v>-0.52884615384615374</c:v>
                </c:pt>
                <c:pt idx="1941">
                  <c:v>-0.52884615384615374</c:v>
                </c:pt>
                <c:pt idx="1942">
                  <c:v>-0.48076923076923078</c:v>
                </c:pt>
                <c:pt idx="1943">
                  <c:v>-0.49679487179487192</c:v>
                </c:pt>
                <c:pt idx="1944">
                  <c:v>-0.512820512820513</c:v>
                </c:pt>
                <c:pt idx="1945">
                  <c:v>-0.49679487179487192</c:v>
                </c:pt>
                <c:pt idx="1946">
                  <c:v>-0.48076923076923078</c:v>
                </c:pt>
                <c:pt idx="1947">
                  <c:v>-0.49679487179487192</c:v>
                </c:pt>
                <c:pt idx="1948">
                  <c:v>-0.512820512820513</c:v>
                </c:pt>
                <c:pt idx="1949">
                  <c:v>-0.52884615384615374</c:v>
                </c:pt>
                <c:pt idx="1950">
                  <c:v>-0.52884615384615374</c:v>
                </c:pt>
                <c:pt idx="1951">
                  <c:v>-0.52884615384615374</c:v>
                </c:pt>
                <c:pt idx="1952">
                  <c:v>-0.49679487179487192</c:v>
                </c:pt>
                <c:pt idx="1953">
                  <c:v>-0.512820512820513</c:v>
                </c:pt>
                <c:pt idx="1954">
                  <c:v>-0.49679487179487192</c:v>
                </c:pt>
                <c:pt idx="1955">
                  <c:v>-0.49679487179487192</c:v>
                </c:pt>
                <c:pt idx="1956">
                  <c:v>-0.512820512820513</c:v>
                </c:pt>
                <c:pt idx="1957">
                  <c:v>-0.512820512820513</c:v>
                </c:pt>
                <c:pt idx="1958">
                  <c:v>-0.512820512820513</c:v>
                </c:pt>
                <c:pt idx="1959">
                  <c:v>-0.52884615384615374</c:v>
                </c:pt>
                <c:pt idx="1960">
                  <c:v>-0.52884615384615374</c:v>
                </c:pt>
                <c:pt idx="1961">
                  <c:v>-0.49679487179487192</c:v>
                </c:pt>
                <c:pt idx="1962">
                  <c:v>-0.49679487179487192</c:v>
                </c:pt>
                <c:pt idx="1963">
                  <c:v>-0.43269230769230776</c:v>
                </c:pt>
                <c:pt idx="1964">
                  <c:v>-0.32051282051282065</c:v>
                </c:pt>
                <c:pt idx="1965">
                  <c:v>0.49679487179487192</c:v>
                </c:pt>
                <c:pt idx="1966">
                  <c:v>4.4551282051282053</c:v>
                </c:pt>
                <c:pt idx="1967">
                  <c:v>14.50320512820513</c:v>
                </c:pt>
                <c:pt idx="1968">
                  <c:v>31.506410256410259</c:v>
                </c:pt>
                <c:pt idx="1969">
                  <c:v>54.487179487179482</c:v>
                </c:pt>
                <c:pt idx="1970">
                  <c:v>88.365384615384599</c:v>
                </c:pt>
                <c:pt idx="1971">
                  <c:v>136.92307692307693</c:v>
                </c:pt>
                <c:pt idx="1972">
                  <c:v>187.06730769230771</c:v>
                </c:pt>
                <c:pt idx="1973">
                  <c:v>236.92307692307693</c:v>
                </c:pt>
                <c:pt idx="1974">
                  <c:v>293.22115384615375</c:v>
                </c:pt>
                <c:pt idx="1975">
                  <c:v>351.6025641025642</c:v>
                </c:pt>
                <c:pt idx="1976">
                  <c:v>409.45512820512823</c:v>
                </c:pt>
                <c:pt idx="1977">
                  <c:v>467.9647435897437</c:v>
                </c:pt>
                <c:pt idx="1978">
                  <c:v>525.9294871794873</c:v>
                </c:pt>
                <c:pt idx="1979">
                  <c:v>579.75961538461536</c:v>
                </c:pt>
                <c:pt idx="1980">
                  <c:v>638.6538461538463</c:v>
                </c:pt>
                <c:pt idx="1981">
                  <c:v>695.09615384615392</c:v>
                </c:pt>
                <c:pt idx="1982">
                  <c:v>748.28525641025658</c:v>
                </c:pt>
                <c:pt idx="1983">
                  <c:v>799.08653846153845</c:v>
                </c:pt>
                <c:pt idx="1984">
                  <c:v>856.02564102564099</c:v>
                </c:pt>
                <c:pt idx="1985">
                  <c:v>906.5064102564105</c:v>
                </c:pt>
                <c:pt idx="1986">
                  <c:v>957.91666666666674</c:v>
                </c:pt>
                <c:pt idx="1987">
                  <c:v>1000.1442307692308</c:v>
                </c:pt>
                <c:pt idx="1988">
                  <c:v>1042.5641025641023</c:v>
                </c:pt>
                <c:pt idx="1989">
                  <c:v>1077.9967948717951</c:v>
                </c:pt>
                <c:pt idx="1990">
                  <c:v>1115.2243589743587</c:v>
                </c:pt>
                <c:pt idx="1991">
                  <c:v>1146.2339743589744</c:v>
                </c:pt>
                <c:pt idx="1992">
                  <c:v>1177.7884615384614</c:v>
                </c:pt>
                <c:pt idx="1993">
                  <c:v>1204.4551282051282</c:v>
                </c:pt>
                <c:pt idx="1994">
                  <c:v>1228.5576923076926</c:v>
                </c:pt>
                <c:pt idx="1995">
                  <c:v>1248.9423076923078</c:v>
                </c:pt>
                <c:pt idx="1996">
                  <c:v>1266.7628205128203</c:v>
                </c:pt>
                <c:pt idx="1997">
                  <c:v>1278.0769230769229</c:v>
                </c:pt>
                <c:pt idx="1998">
                  <c:v>1292.0032051282051</c:v>
                </c:pt>
                <c:pt idx="1999">
                  <c:v>1294.551282051282</c:v>
                </c:pt>
                <c:pt idx="2000">
                  <c:v>1294.9519230769229</c:v>
                </c:pt>
                <c:pt idx="2001">
                  <c:v>1294.2467948717951</c:v>
                </c:pt>
                <c:pt idx="2002">
                  <c:v>1295</c:v>
                </c:pt>
                <c:pt idx="2003">
                  <c:v>1291.1057692307695</c:v>
                </c:pt>
                <c:pt idx="2004">
                  <c:v>1283.3814102564099</c:v>
                </c:pt>
                <c:pt idx="2005">
                  <c:v>1269.5673076923076</c:v>
                </c:pt>
                <c:pt idx="2006">
                  <c:v>1256.2179487179485</c:v>
                </c:pt>
                <c:pt idx="2007">
                  <c:v>1236.0416666666667</c:v>
                </c:pt>
                <c:pt idx="2008">
                  <c:v>1214.9679487179485</c:v>
                </c:pt>
                <c:pt idx="2009">
                  <c:v>1190.2403846153843</c:v>
                </c:pt>
                <c:pt idx="2010">
                  <c:v>1157.7403846153848</c:v>
                </c:pt>
                <c:pt idx="2011">
                  <c:v>1123.0929487179483</c:v>
                </c:pt>
                <c:pt idx="2012">
                  <c:v>1089.0384615384614</c:v>
                </c:pt>
                <c:pt idx="2013">
                  <c:v>1052.3397435897436</c:v>
                </c:pt>
                <c:pt idx="2014">
                  <c:v>1014.7596153846154</c:v>
                </c:pt>
                <c:pt idx="2015">
                  <c:v>972.88461538461536</c:v>
                </c:pt>
                <c:pt idx="2016">
                  <c:v>928.6057692307694</c:v>
                </c:pt>
                <c:pt idx="2017">
                  <c:v>879.39102564102552</c:v>
                </c:pt>
                <c:pt idx="2018">
                  <c:v>830.46474358974342</c:v>
                </c:pt>
                <c:pt idx="2019">
                  <c:v>777.30769230769249</c:v>
                </c:pt>
                <c:pt idx="2020">
                  <c:v>723.55769230769249</c:v>
                </c:pt>
                <c:pt idx="2021">
                  <c:v>670.17628205128221</c:v>
                </c:pt>
                <c:pt idx="2022">
                  <c:v>615.64102564102552</c:v>
                </c:pt>
                <c:pt idx="2023">
                  <c:v>559.3429487179485</c:v>
                </c:pt>
                <c:pt idx="2024">
                  <c:v>500.20833333333337</c:v>
                </c:pt>
                <c:pt idx="2025">
                  <c:v>440.54487179487182</c:v>
                </c:pt>
                <c:pt idx="2026">
                  <c:v>387.46794871794873</c:v>
                </c:pt>
                <c:pt idx="2027">
                  <c:v>331.82692307692309</c:v>
                </c:pt>
                <c:pt idx="2028">
                  <c:v>275.25641025641022</c:v>
                </c:pt>
                <c:pt idx="2029">
                  <c:v>218.70192307692309</c:v>
                </c:pt>
                <c:pt idx="2030">
                  <c:v>165.49679487179489</c:v>
                </c:pt>
                <c:pt idx="2031">
                  <c:v>103.91025641025642</c:v>
                </c:pt>
                <c:pt idx="2032">
                  <c:v>66.21794871794873</c:v>
                </c:pt>
                <c:pt idx="2033">
                  <c:v>38.269230769230766</c:v>
                </c:pt>
                <c:pt idx="2034">
                  <c:v>19.56730769230769</c:v>
                </c:pt>
                <c:pt idx="2035">
                  <c:v>6.6987179487179462</c:v>
                </c:pt>
                <c:pt idx="2036">
                  <c:v>1.025641025641026</c:v>
                </c:pt>
                <c:pt idx="2037">
                  <c:v>-0.52884615384615374</c:v>
                </c:pt>
                <c:pt idx="2038">
                  <c:v>-0.91346153846153844</c:v>
                </c:pt>
                <c:pt idx="2039">
                  <c:v>-0.94551282051282048</c:v>
                </c:pt>
                <c:pt idx="2040">
                  <c:v>-0.89743589743589758</c:v>
                </c:pt>
                <c:pt idx="2041">
                  <c:v>-0.89743589743589758</c:v>
                </c:pt>
                <c:pt idx="2042">
                  <c:v>-0.92948717948717952</c:v>
                </c:pt>
                <c:pt idx="2043">
                  <c:v>-0.8814102564102565</c:v>
                </c:pt>
                <c:pt idx="2044">
                  <c:v>-0.89743589743589758</c:v>
                </c:pt>
                <c:pt idx="2045">
                  <c:v>-0.84935897435897445</c:v>
                </c:pt>
                <c:pt idx="2046">
                  <c:v>-0.83333333333333337</c:v>
                </c:pt>
                <c:pt idx="2047">
                  <c:v>-0.83333333333333337</c:v>
                </c:pt>
                <c:pt idx="2048">
                  <c:v>-0.72115384615384626</c:v>
                </c:pt>
                <c:pt idx="2049">
                  <c:v>-0.78525641025641024</c:v>
                </c:pt>
                <c:pt idx="2050">
                  <c:v>-0.80128205128205121</c:v>
                </c:pt>
                <c:pt idx="2051">
                  <c:v>-0.78525641025641024</c:v>
                </c:pt>
                <c:pt idx="2052">
                  <c:v>-0.76923076923076927</c:v>
                </c:pt>
                <c:pt idx="2053">
                  <c:v>-0.7532051282051283</c:v>
                </c:pt>
                <c:pt idx="2054">
                  <c:v>-0.68910256410256399</c:v>
                </c:pt>
                <c:pt idx="2055">
                  <c:v>-0.65705128205128216</c:v>
                </c:pt>
                <c:pt idx="2056">
                  <c:v>-0.64102564102564119</c:v>
                </c:pt>
                <c:pt idx="2057">
                  <c:v>-0.62500000000000011</c:v>
                </c:pt>
                <c:pt idx="2058">
                  <c:v>-0.59294871794871795</c:v>
                </c:pt>
                <c:pt idx="2059">
                  <c:v>-0.60897435897435903</c:v>
                </c:pt>
                <c:pt idx="2060">
                  <c:v>-0.5769230769230772</c:v>
                </c:pt>
                <c:pt idx="2061">
                  <c:v>-0.62500000000000011</c:v>
                </c:pt>
                <c:pt idx="2062">
                  <c:v>-0.60897435897435903</c:v>
                </c:pt>
                <c:pt idx="2063">
                  <c:v>-0.60897435897435903</c:v>
                </c:pt>
                <c:pt idx="2064">
                  <c:v>-0.5769230769230772</c:v>
                </c:pt>
                <c:pt idx="2065">
                  <c:v>-0.59294871794871795</c:v>
                </c:pt>
                <c:pt idx="2066">
                  <c:v>-0.59294871794871795</c:v>
                </c:pt>
                <c:pt idx="2067">
                  <c:v>-0.5769230769230772</c:v>
                </c:pt>
                <c:pt idx="2068">
                  <c:v>-0.5769230769230772</c:v>
                </c:pt>
                <c:pt idx="2069">
                  <c:v>-0.62500000000000011</c:v>
                </c:pt>
                <c:pt idx="2070">
                  <c:v>-0.64102564102564119</c:v>
                </c:pt>
                <c:pt idx="2071">
                  <c:v>-0.60897435897435903</c:v>
                </c:pt>
                <c:pt idx="2072">
                  <c:v>-0.60897435897435903</c:v>
                </c:pt>
                <c:pt idx="2073">
                  <c:v>-0.59294871794871795</c:v>
                </c:pt>
                <c:pt idx="2074">
                  <c:v>-0.60897435897435903</c:v>
                </c:pt>
                <c:pt idx="2075">
                  <c:v>-0.62500000000000011</c:v>
                </c:pt>
                <c:pt idx="2076">
                  <c:v>-0.60897435897435903</c:v>
                </c:pt>
                <c:pt idx="2077">
                  <c:v>-0.59294871794871795</c:v>
                </c:pt>
                <c:pt idx="2078">
                  <c:v>-0.5608974358974359</c:v>
                </c:pt>
                <c:pt idx="2079">
                  <c:v>-0.59294871794871795</c:v>
                </c:pt>
                <c:pt idx="2080">
                  <c:v>-0.59294871794871795</c:v>
                </c:pt>
                <c:pt idx="2081">
                  <c:v>-0.60897435897435903</c:v>
                </c:pt>
                <c:pt idx="2082">
                  <c:v>-0.60897435897435903</c:v>
                </c:pt>
                <c:pt idx="2083">
                  <c:v>-0.5608974358974359</c:v>
                </c:pt>
                <c:pt idx="2084">
                  <c:v>-0.54487179487179493</c:v>
                </c:pt>
                <c:pt idx="2085">
                  <c:v>-0.54487179487179493</c:v>
                </c:pt>
                <c:pt idx="2086">
                  <c:v>-0.52884615384615374</c:v>
                </c:pt>
                <c:pt idx="2087">
                  <c:v>-0.512820512820513</c:v>
                </c:pt>
                <c:pt idx="2088">
                  <c:v>-0.54487179487179493</c:v>
                </c:pt>
                <c:pt idx="2089">
                  <c:v>-0.54487179487179493</c:v>
                </c:pt>
                <c:pt idx="2090">
                  <c:v>-0.512820512820513</c:v>
                </c:pt>
                <c:pt idx="2091">
                  <c:v>-0.512820512820513</c:v>
                </c:pt>
                <c:pt idx="2092">
                  <c:v>-0.52884615384615374</c:v>
                </c:pt>
                <c:pt idx="2093">
                  <c:v>-0.48076923076923078</c:v>
                </c:pt>
                <c:pt idx="2094">
                  <c:v>-0.512820512820513</c:v>
                </c:pt>
                <c:pt idx="2095">
                  <c:v>-0.52884615384615374</c:v>
                </c:pt>
                <c:pt idx="2096">
                  <c:v>-0.5608974358974359</c:v>
                </c:pt>
                <c:pt idx="2097">
                  <c:v>-0.52884615384615374</c:v>
                </c:pt>
                <c:pt idx="2098">
                  <c:v>-0.512820512820513</c:v>
                </c:pt>
                <c:pt idx="2099">
                  <c:v>-0.44871794871794868</c:v>
                </c:pt>
                <c:pt idx="2100">
                  <c:v>-0.512820512820513</c:v>
                </c:pt>
                <c:pt idx="2101">
                  <c:v>-0.49679487179487192</c:v>
                </c:pt>
                <c:pt idx="2102">
                  <c:v>-0.512820512820513</c:v>
                </c:pt>
                <c:pt idx="2103">
                  <c:v>-0.52884615384615374</c:v>
                </c:pt>
                <c:pt idx="2104">
                  <c:v>-0.52884615384615374</c:v>
                </c:pt>
                <c:pt idx="2105">
                  <c:v>-0.52884615384615374</c:v>
                </c:pt>
                <c:pt idx="2106">
                  <c:v>-0.512820512820513</c:v>
                </c:pt>
                <c:pt idx="2107">
                  <c:v>-0.512820512820513</c:v>
                </c:pt>
                <c:pt idx="2108">
                  <c:v>-0.30448717948717957</c:v>
                </c:pt>
                <c:pt idx="2109">
                  <c:v>1.025641025641026</c:v>
                </c:pt>
                <c:pt idx="2110">
                  <c:v>6.6185897435897427</c:v>
                </c:pt>
                <c:pt idx="2111">
                  <c:v>18.621794871794872</c:v>
                </c:pt>
                <c:pt idx="2112">
                  <c:v>38.205128205128219</c:v>
                </c:pt>
                <c:pt idx="2113">
                  <c:v>69.471153846153854</c:v>
                </c:pt>
                <c:pt idx="2114">
                  <c:v>115.28846153846153</c:v>
                </c:pt>
                <c:pt idx="2115">
                  <c:v>149.67948717948718</c:v>
                </c:pt>
                <c:pt idx="2116">
                  <c:v>166.68269230769238</c:v>
                </c:pt>
                <c:pt idx="2117">
                  <c:v>254.59935897435898</c:v>
                </c:pt>
                <c:pt idx="2118">
                  <c:v>322.24358974358967</c:v>
                </c:pt>
                <c:pt idx="2119">
                  <c:v>384.66346153846166</c:v>
                </c:pt>
                <c:pt idx="2120">
                  <c:v>414.1666666666668</c:v>
                </c:pt>
                <c:pt idx="2121">
                  <c:v>485.89743589743597</c:v>
                </c:pt>
                <c:pt idx="2122">
                  <c:v>550.28846153846166</c:v>
                </c:pt>
                <c:pt idx="2123">
                  <c:v>591.5544871794873</c:v>
                </c:pt>
                <c:pt idx="2124">
                  <c:v>691.1057692307694</c:v>
                </c:pt>
                <c:pt idx="2125">
                  <c:v>691.875</c:v>
                </c:pt>
                <c:pt idx="2126">
                  <c:v>790.60897435897459</c:v>
                </c:pt>
                <c:pt idx="2127">
                  <c:v>845.4807692307694</c:v>
                </c:pt>
                <c:pt idx="2128">
                  <c:v>879.9038461538463</c:v>
                </c:pt>
                <c:pt idx="2129">
                  <c:v>952.64423076923083</c:v>
                </c:pt>
                <c:pt idx="2130">
                  <c:v>987.61217948717945</c:v>
                </c:pt>
                <c:pt idx="2131">
                  <c:v>1026.7467948717951</c:v>
                </c:pt>
                <c:pt idx="2132">
                  <c:v>1063.0608974358975</c:v>
                </c:pt>
                <c:pt idx="2133">
                  <c:v>1117.7884615384614</c:v>
                </c:pt>
                <c:pt idx="2134">
                  <c:v>1147.5641025641028</c:v>
                </c:pt>
                <c:pt idx="2135">
                  <c:v>1194.5032051282051</c:v>
                </c:pt>
                <c:pt idx="2136">
                  <c:v>1219.9839743589744</c:v>
                </c:pt>
                <c:pt idx="2137">
                  <c:v>1249.2147435897436</c:v>
                </c:pt>
                <c:pt idx="2138">
                  <c:v>1226.6025641025642</c:v>
                </c:pt>
                <c:pt idx="2139">
                  <c:v>1257.2596153846155</c:v>
                </c:pt>
                <c:pt idx="2140">
                  <c:v>1272.9807692307695</c:v>
                </c:pt>
                <c:pt idx="2141">
                  <c:v>1261.6025641025644</c:v>
                </c:pt>
                <c:pt idx="2142">
                  <c:v>1257.9647435897434</c:v>
                </c:pt>
                <c:pt idx="2143">
                  <c:v>1301.6666666666667</c:v>
                </c:pt>
                <c:pt idx="2144">
                  <c:v>1330.8012820512822</c:v>
                </c:pt>
                <c:pt idx="2145">
                  <c:v>1329.7115384615388</c:v>
                </c:pt>
                <c:pt idx="2146">
                  <c:v>1305.7051282051284</c:v>
                </c:pt>
                <c:pt idx="2147">
                  <c:v>1306.8910256410256</c:v>
                </c:pt>
                <c:pt idx="2148">
                  <c:v>1307.9967948717951</c:v>
                </c:pt>
                <c:pt idx="2149">
                  <c:v>1296.0576923076926</c:v>
                </c:pt>
                <c:pt idx="2150">
                  <c:v>1284.9839743589744</c:v>
                </c:pt>
                <c:pt idx="2151">
                  <c:v>1263.7339743589744</c:v>
                </c:pt>
                <c:pt idx="2152">
                  <c:v>1243.8141025641028</c:v>
                </c:pt>
                <c:pt idx="2153">
                  <c:v>1216.6826923076924</c:v>
                </c:pt>
                <c:pt idx="2154">
                  <c:v>1194.1185897435901</c:v>
                </c:pt>
                <c:pt idx="2155">
                  <c:v>1160.1923076923076</c:v>
                </c:pt>
                <c:pt idx="2156">
                  <c:v>1126.6506410256409</c:v>
                </c:pt>
                <c:pt idx="2157">
                  <c:v>1092.9326923076926</c:v>
                </c:pt>
                <c:pt idx="2158">
                  <c:v>1054.6314102564097</c:v>
                </c:pt>
                <c:pt idx="2159">
                  <c:v>1008.9423076923076</c:v>
                </c:pt>
                <c:pt idx="2160">
                  <c:v>968.14102564102552</c:v>
                </c:pt>
                <c:pt idx="2161">
                  <c:v>913.18910256410265</c:v>
                </c:pt>
                <c:pt idx="2162">
                  <c:v>864.3429487179485</c:v>
                </c:pt>
                <c:pt idx="2163">
                  <c:v>817.32371794871801</c:v>
                </c:pt>
                <c:pt idx="2164">
                  <c:v>766.85897435897448</c:v>
                </c:pt>
                <c:pt idx="2165">
                  <c:v>712.58012820512818</c:v>
                </c:pt>
                <c:pt idx="2166">
                  <c:v>655.41666666666674</c:v>
                </c:pt>
                <c:pt idx="2167">
                  <c:v>597.25961538461547</c:v>
                </c:pt>
                <c:pt idx="2168">
                  <c:v>537.94871794871801</c:v>
                </c:pt>
                <c:pt idx="2169">
                  <c:v>477.70833333333337</c:v>
                </c:pt>
                <c:pt idx="2170">
                  <c:v>417.54807692307696</c:v>
                </c:pt>
                <c:pt idx="2171">
                  <c:v>357.45192307692309</c:v>
                </c:pt>
                <c:pt idx="2172">
                  <c:v>292.75641025641022</c:v>
                </c:pt>
                <c:pt idx="2173">
                  <c:v>240.91346153846152</c:v>
                </c:pt>
                <c:pt idx="2174">
                  <c:v>190.35256410256409</c:v>
                </c:pt>
                <c:pt idx="2175">
                  <c:v>132.29166666666663</c:v>
                </c:pt>
                <c:pt idx="2176">
                  <c:v>75.65705128205127</c:v>
                </c:pt>
                <c:pt idx="2177">
                  <c:v>39.791666666666657</c:v>
                </c:pt>
                <c:pt idx="2178">
                  <c:v>22.516025641025642</c:v>
                </c:pt>
                <c:pt idx="2179">
                  <c:v>8.878205128205126</c:v>
                </c:pt>
                <c:pt idx="2180">
                  <c:v>1.6185897435897438</c:v>
                </c:pt>
                <c:pt idx="2181">
                  <c:v>-0.49679487179487192</c:v>
                </c:pt>
                <c:pt idx="2182">
                  <c:v>-0.62500000000000011</c:v>
                </c:pt>
                <c:pt idx="2183">
                  <c:v>-0.70512820512820529</c:v>
                </c:pt>
                <c:pt idx="2184">
                  <c:v>-0.70512820512820529</c:v>
                </c:pt>
                <c:pt idx="2185">
                  <c:v>-0.78525641025641024</c:v>
                </c:pt>
                <c:pt idx="2186">
                  <c:v>-0.86538461538461553</c:v>
                </c:pt>
                <c:pt idx="2187">
                  <c:v>-0.89743589743589758</c:v>
                </c:pt>
                <c:pt idx="2188">
                  <c:v>-0.83333333333333337</c:v>
                </c:pt>
                <c:pt idx="2189">
                  <c:v>-0.78525641025641024</c:v>
                </c:pt>
                <c:pt idx="2190">
                  <c:v>-0.76923076923076927</c:v>
                </c:pt>
                <c:pt idx="2191">
                  <c:v>-0.84935897435897445</c:v>
                </c:pt>
                <c:pt idx="2192">
                  <c:v>-0.83333333333333337</c:v>
                </c:pt>
                <c:pt idx="2193">
                  <c:v>-0.83333333333333337</c:v>
                </c:pt>
                <c:pt idx="2194">
                  <c:v>-0.83333333333333337</c:v>
                </c:pt>
                <c:pt idx="2195">
                  <c:v>-0.84935897435897445</c:v>
                </c:pt>
                <c:pt idx="2196">
                  <c:v>-0.81730769230769251</c:v>
                </c:pt>
                <c:pt idx="2197">
                  <c:v>-0.72115384615384626</c:v>
                </c:pt>
                <c:pt idx="2198">
                  <c:v>-0.7532051282051283</c:v>
                </c:pt>
                <c:pt idx="2199">
                  <c:v>-0.7532051282051283</c:v>
                </c:pt>
                <c:pt idx="2200">
                  <c:v>-0.73717948717948745</c:v>
                </c:pt>
                <c:pt idx="2201">
                  <c:v>-0.70512820512820529</c:v>
                </c:pt>
                <c:pt idx="2202">
                  <c:v>-0.7532051282051283</c:v>
                </c:pt>
                <c:pt idx="2203">
                  <c:v>-0.70512820512820529</c:v>
                </c:pt>
                <c:pt idx="2204">
                  <c:v>-0.68910256410256399</c:v>
                </c:pt>
                <c:pt idx="2205">
                  <c:v>-0.65705128205128216</c:v>
                </c:pt>
                <c:pt idx="2206">
                  <c:v>-0.72115384615384626</c:v>
                </c:pt>
                <c:pt idx="2207">
                  <c:v>-0.68910256410256399</c:v>
                </c:pt>
                <c:pt idx="2208">
                  <c:v>-0.68910256410256399</c:v>
                </c:pt>
                <c:pt idx="2209">
                  <c:v>-0.65705128205128216</c:v>
                </c:pt>
                <c:pt idx="2210">
                  <c:v>-0.65705128205128216</c:v>
                </c:pt>
                <c:pt idx="2211">
                  <c:v>-0.64102564102564119</c:v>
                </c:pt>
                <c:pt idx="2212">
                  <c:v>-0.5769230769230772</c:v>
                </c:pt>
                <c:pt idx="2213">
                  <c:v>-0.62500000000000011</c:v>
                </c:pt>
                <c:pt idx="2214">
                  <c:v>-0.59294871794871795</c:v>
                </c:pt>
                <c:pt idx="2215">
                  <c:v>-0.60897435897435903</c:v>
                </c:pt>
                <c:pt idx="2216">
                  <c:v>-0.5769230769230772</c:v>
                </c:pt>
                <c:pt idx="2217">
                  <c:v>-0.54487179487179493</c:v>
                </c:pt>
                <c:pt idx="2218">
                  <c:v>-0.52884615384615374</c:v>
                </c:pt>
                <c:pt idx="2219">
                  <c:v>-0.49679487179487192</c:v>
                </c:pt>
                <c:pt idx="2220">
                  <c:v>-0.512820512820513</c:v>
                </c:pt>
                <c:pt idx="2221">
                  <c:v>-0.48076923076923078</c:v>
                </c:pt>
                <c:pt idx="2222">
                  <c:v>-0.44871794871794868</c:v>
                </c:pt>
                <c:pt idx="2223">
                  <c:v>-0.48076923076923078</c:v>
                </c:pt>
                <c:pt idx="2224">
                  <c:v>-0.46474358974358976</c:v>
                </c:pt>
                <c:pt idx="2225">
                  <c:v>-0.44871794871794868</c:v>
                </c:pt>
                <c:pt idx="2226">
                  <c:v>-0.43269230769230776</c:v>
                </c:pt>
                <c:pt idx="2227">
                  <c:v>-0.44871794871794868</c:v>
                </c:pt>
                <c:pt idx="2228">
                  <c:v>-0.48076923076923078</c:v>
                </c:pt>
                <c:pt idx="2229">
                  <c:v>-0.46474358974358976</c:v>
                </c:pt>
                <c:pt idx="2230">
                  <c:v>-0.49679487179487192</c:v>
                </c:pt>
                <c:pt idx="2231">
                  <c:v>-0.512820512820513</c:v>
                </c:pt>
                <c:pt idx="2232">
                  <c:v>-0.49679487179487192</c:v>
                </c:pt>
                <c:pt idx="2233">
                  <c:v>-0.48076923076923078</c:v>
                </c:pt>
                <c:pt idx="2234">
                  <c:v>-0.512820512820513</c:v>
                </c:pt>
                <c:pt idx="2235">
                  <c:v>-0.49679487179487192</c:v>
                </c:pt>
                <c:pt idx="2236">
                  <c:v>-0.41666666666666674</c:v>
                </c:pt>
                <c:pt idx="2237">
                  <c:v>-0.44871794871794868</c:v>
                </c:pt>
                <c:pt idx="2238">
                  <c:v>-0.44871794871794868</c:v>
                </c:pt>
                <c:pt idx="2239">
                  <c:v>-0.40064102564102561</c:v>
                </c:pt>
                <c:pt idx="2240">
                  <c:v>-0.40064102564102561</c:v>
                </c:pt>
                <c:pt idx="2241">
                  <c:v>-0.36858974358974372</c:v>
                </c:pt>
                <c:pt idx="2242">
                  <c:v>-0.36858974358974372</c:v>
                </c:pt>
                <c:pt idx="2243">
                  <c:v>-0.33653846153846168</c:v>
                </c:pt>
                <c:pt idx="2244">
                  <c:v>-0.36858974358974372</c:v>
                </c:pt>
                <c:pt idx="2245">
                  <c:v>-0.30448717948717957</c:v>
                </c:pt>
                <c:pt idx="2246">
                  <c:v>-0.28846153846153844</c:v>
                </c:pt>
                <c:pt idx="2247">
                  <c:v>-0.28846153846153844</c:v>
                </c:pt>
                <c:pt idx="2248">
                  <c:v>-0.30448717948717957</c:v>
                </c:pt>
                <c:pt idx="2249">
                  <c:v>-0.25641025641025644</c:v>
                </c:pt>
                <c:pt idx="2250">
                  <c:v>-0.25641025641025644</c:v>
                </c:pt>
                <c:pt idx="2251">
                  <c:v>-0.24038461538461534</c:v>
                </c:pt>
                <c:pt idx="2252">
                  <c:v>-9.6153846153846215E-2</c:v>
                </c:pt>
                <c:pt idx="2253">
                  <c:v>3.2051282051282055E-2</c:v>
                </c:pt>
                <c:pt idx="2254">
                  <c:v>1.9230769230769231</c:v>
                </c:pt>
                <c:pt idx="2255">
                  <c:v>5.3525641025641031</c:v>
                </c:pt>
                <c:pt idx="2256">
                  <c:v>11.298076923076922</c:v>
                </c:pt>
                <c:pt idx="2257">
                  <c:v>15.769230769230768</c:v>
                </c:pt>
                <c:pt idx="2258">
                  <c:v>28.541666666666668</c:v>
                </c:pt>
                <c:pt idx="2259">
                  <c:v>54.006410256410255</c:v>
                </c:pt>
                <c:pt idx="2260">
                  <c:v>84.038461538461519</c:v>
                </c:pt>
                <c:pt idx="2261">
                  <c:v>88.285256410256409</c:v>
                </c:pt>
                <c:pt idx="2262">
                  <c:v>109.00641025641025</c:v>
                </c:pt>
                <c:pt idx="2263">
                  <c:v>168.97435897435895</c:v>
                </c:pt>
                <c:pt idx="2264">
                  <c:v>226.05769230769232</c:v>
                </c:pt>
                <c:pt idx="2265">
                  <c:v>183.33333333333337</c:v>
                </c:pt>
                <c:pt idx="2266">
                  <c:v>76.602564102564074</c:v>
                </c:pt>
                <c:pt idx="2267">
                  <c:v>70.144230769230788</c:v>
                </c:pt>
                <c:pt idx="2268">
                  <c:v>159.19871794871798</c:v>
                </c:pt>
                <c:pt idx="2269">
                  <c:v>189.39102564102564</c:v>
                </c:pt>
                <c:pt idx="2270">
                  <c:v>237.11538461538461</c:v>
                </c:pt>
                <c:pt idx="2271">
                  <c:v>201.21794871794873</c:v>
                </c:pt>
                <c:pt idx="2272">
                  <c:v>163.97435897435895</c:v>
                </c:pt>
                <c:pt idx="2273">
                  <c:v>151.9871794871795</c:v>
                </c:pt>
                <c:pt idx="2274">
                  <c:v>189.27884615384616</c:v>
                </c:pt>
                <c:pt idx="2275">
                  <c:v>248.31730769230771</c:v>
                </c:pt>
                <c:pt idx="2276">
                  <c:v>557.58012820512829</c:v>
                </c:pt>
                <c:pt idx="2277">
                  <c:v>430.94551282051276</c:v>
                </c:pt>
                <c:pt idx="2278">
                  <c:v>379.15064102564116</c:v>
                </c:pt>
                <c:pt idx="2279">
                  <c:v>548.41346153846155</c:v>
                </c:pt>
                <c:pt idx="2280">
                  <c:v>357.3717948717948</c:v>
                </c:pt>
                <c:pt idx="2281">
                  <c:v>442.3397435897437</c:v>
                </c:pt>
                <c:pt idx="2282">
                  <c:v>503.25320512820502</c:v>
                </c:pt>
                <c:pt idx="2283">
                  <c:v>307.03525641025635</c:v>
                </c:pt>
                <c:pt idx="2284">
                  <c:v>462.45192307692309</c:v>
                </c:pt>
                <c:pt idx="2285">
                  <c:v>385.19230769230768</c:v>
                </c:pt>
                <c:pt idx="2286">
                  <c:v>319.59935897435895</c:v>
                </c:pt>
                <c:pt idx="2287">
                  <c:v>400.65705128205138</c:v>
                </c:pt>
                <c:pt idx="2288">
                  <c:v>527.33974358974353</c:v>
                </c:pt>
                <c:pt idx="2289">
                  <c:v>313.0288461538463</c:v>
                </c:pt>
                <c:pt idx="2290">
                  <c:v>578.14102564102552</c:v>
                </c:pt>
                <c:pt idx="2291">
                  <c:v>447.30769230769226</c:v>
                </c:pt>
                <c:pt idx="2292">
                  <c:v>358.28525641025635</c:v>
                </c:pt>
                <c:pt idx="2293">
                  <c:v>293.52564102564105</c:v>
                </c:pt>
                <c:pt idx="2294">
                  <c:v>137.85256410256414</c:v>
                </c:pt>
                <c:pt idx="2295">
                  <c:v>81.714743589743605</c:v>
                </c:pt>
                <c:pt idx="2296">
                  <c:v>95.785256410256409</c:v>
                </c:pt>
                <c:pt idx="2297">
                  <c:v>186.44230769230771</c:v>
                </c:pt>
                <c:pt idx="2298">
                  <c:v>147.5</c:v>
                </c:pt>
                <c:pt idx="2299">
                  <c:v>145.89743589743594</c:v>
                </c:pt>
                <c:pt idx="2300">
                  <c:v>111.10576923076923</c:v>
                </c:pt>
                <c:pt idx="2301">
                  <c:v>111.34615384615385</c:v>
                </c:pt>
                <c:pt idx="2302">
                  <c:v>72.035256410256409</c:v>
                </c:pt>
                <c:pt idx="2303">
                  <c:v>86.97115384615384</c:v>
                </c:pt>
                <c:pt idx="2304">
                  <c:v>114.4871794871795</c:v>
                </c:pt>
                <c:pt idx="2305">
                  <c:v>133.66987179487171</c:v>
                </c:pt>
                <c:pt idx="2306">
                  <c:v>114.18269230769229</c:v>
                </c:pt>
                <c:pt idx="2307">
                  <c:v>128.15705128205124</c:v>
                </c:pt>
                <c:pt idx="2308">
                  <c:v>90.224358974358978</c:v>
                </c:pt>
                <c:pt idx="2309">
                  <c:v>74.631410256410248</c:v>
                </c:pt>
                <c:pt idx="2310">
                  <c:v>53.685897435897424</c:v>
                </c:pt>
                <c:pt idx="2311">
                  <c:v>48.637820512820504</c:v>
                </c:pt>
                <c:pt idx="2312">
                  <c:v>43.653846153846132</c:v>
                </c:pt>
                <c:pt idx="2313">
                  <c:v>45.592948717948723</c:v>
                </c:pt>
                <c:pt idx="2314">
                  <c:v>42.964743589743577</c:v>
                </c:pt>
                <c:pt idx="2315">
                  <c:v>45.224358974358985</c:v>
                </c:pt>
                <c:pt idx="2316">
                  <c:v>38.733974358974365</c:v>
                </c:pt>
                <c:pt idx="2317">
                  <c:v>32.660256410256402</c:v>
                </c:pt>
                <c:pt idx="2318">
                  <c:v>29.599358974358974</c:v>
                </c:pt>
                <c:pt idx="2319">
                  <c:v>23.557692307692307</c:v>
                </c:pt>
                <c:pt idx="2320">
                  <c:v>16.682692307692307</c:v>
                </c:pt>
                <c:pt idx="2321">
                  <c:v>10.689102564102564</c:v>
                </c:pt>
                <c:pt idx="2322">
                  <c:v>6.25</c:v>
                </c:pt>
                <c:pt idx="2323">
                  <c:v>3.8621794871794868</c:v>
                </c:pt>
                <c:pt idx="2324">
                  <c:v>3.1570512820512819</c:v>
                </c:pt>
                <c:pt idx="2325">
                  <c:v>2.8846153846153841</c:v>
                </c:pt>
                <c:pt idx="2326">
                  <c:v>2.9807692307692308</c:v>
                </c:pt>
                <c:pt idx="2327">
                  <c:v>3.1570512820512819</c:v>
                </c:pt>
                <c:pt idx="2328">
                  <c:v>3.2371794871794872</c:v>
                </c:pt>
                <c:pt idx="2329">
                  <c:v>3.2852564102564106</c:v>
                </c:pt>
                <c:pt idx="2330">
                  <c:v>3.2532051282051282</c:v>
                </c:pt>
                <c:pt idx="2331">
                  <c:v>3.541666666666667</c:v>
                </c:pt>
                <c:pt idx="2332">
                  <c:v>3.8782051282051273</c:v>
                </c:pt>
                <c:pt idx="2333">
                  <c:v>4.0384615384615383</c:v>
                </c:pt>
                <c:pt idx="2334">
                  <c:v>4.4871794871794872</c:v>
                </c:pt>
                <c:pt idx="2335">
                  <c:v>4.7756410256410282</c:v>
                </c:pt>
                <c:pt idx="2336">
                  <c:v>4.8397435897435912</c:v>
                </c:pt>
                <c:pt idx="2337">
                  <c:v>4.9198717948717965</c:v>
                </c:pt>
                <c:pt idx="2338">
                  <c:v>5.1923076923076925</c:v>
                </c:pt>
                <c:pt idx="2339">
                  <c:v>5.3365384615384617</c:v>
                </c:pt>
                <c:pt idx="2340">
                  <c:v>5.5769230769230775</c:v>
                </c:pt>
                <c:pt idx="2341">
                  <c:v>5.8012820512820511</c:v>
                </c:pt>
                <c:pt idx="2342">
                  <c:v>6.0897435897435903</c:v>
                </c:pt>
                <c:pt idx="2343">
                  <c:v>6.314102564102563</c:v>
                </c:pt>
                <c:pt idx="2344">
                  <c:v>6.4262820512820511</c:v>
                </c:pt>
                <c:pt idx="2345">
                  <c:v>6.5384615384615392</c:v>
                </c:pt>
                <c:pt idx="2346">
                  <c:v>6.9551282051282053</c:v>
                </c:pt>
                <c:pt idx="2347">
                  <c:v>7.7564102564102546</c:v>
                </c:pt>
                <c:pt idx="2348">
                  <c:v>9.2628205128205128</c:v>
                </c:pt>
                <c:pt idx="2349">
                  <c:v>13.173076923076923</c:v>
                </c:pt>
                <c:pt idx="2350">
                  <c:v>18.141025641025642</c:v>
                </c:pt>
                <c:pt idx="2351">
                  <c:v>18.782051282051277</c:v>
                </c:pt>
                <c:pt idx="2352">
                  <c:v>19.679487179487182</c:v>
                </c:pt>
                <c:pt idx="2353">
                  <c:v>20.480769230769216</c:v>
                </c:pt>
                <c:pt idx="2354">
                  <c:v>22.724358974358974</c:v>
                </c:pt>
                <c:pt idx="2355">
                  <c:v>23.397435897435894</c:v>
                </c:pt>
                <c:pt idx="2356">
                  <c:v>24.775641025641026</c:v>
                </c:pt>
                <c:pt idx="2357">
                  <c:v>24.663461538461533</c:v>
                </c:pt>
                <c:pt idx="2358">
                  <c:v>25.432692307692303</c:v>
                </c:pt>
                <c:pt idx="2359">
                  <c:v>27.067307692307686</c:v>
                </c:pt>
                <c:pt idx="2360">
                  <c:v>28.076923076923077</c:v>
                </c:pt>
                <c:pt idx="2361">
                  <c:v>29.679487179487182</c:v>
                </c:pt>
                <c:pt idx="2362">
                  <c:v>31.05769230769231</c:v>
                </c:pt>
                <c:pt idx="2363">
                  <c:v>32.195512820512846</c:v>
                </c:pt>
                <c:pt idx="2364">
                  <c:v>32.852564102564095</c:v>
                </c:pt>
                <c:pt idx="2365">
                  <c:v>33.54166666666665</c:v>
                </c:pt>
                <c:pt idx="2366">
                  <c:v>34.102564102564102</c:v>
                </c:pt>
                <c:pt idx="2367">
                  <c:v>34.887820512820504</c:v>
                </c:pt>
                <c:pt idx="2368">
                  <c:v>33.830128205128212</c:v>
                </c:pt>
                <c:pt idx="2369">
                  <c:v>31.410256410256416</c:v>
                </c:pt>
                <c:pt idx="2370">
                  <c:v>29.679487179487182</c:v>
                </c:pt>
                <c:pt idx="2371">
                  <c:v>29.038461538461537</c:v>
                </c:pt>
                <c:pt idx="2372">
                  <c:v>27.932692307692307</c:v>
                </c:pt>
                <c:pt idx="2373">
                  <c:v>27.644230769230777</c:v>
                </c:pt>
                <c:pt idx="2374">
                  <c:v>27.532051282051285</c:v>
                </c:pt>
                <c:pt idx="2375">
                  <c:v>27.548076923076923</c:v>
                </c:pt>
                <c:pt idx="2376">
                  <c:v>27.756410256410252</c:v>
                </c:pt>
                <c:pt idx="2377">
                  <c:v>28.541666666666668</c:v>
                </c:pt>
                <c:pt idx="2378">
                  <c:v>27.69230769230769</c:v>
                </c:pt>
                <c:pt idx="2379">
                  <c:v>27.980769230769216</c:v>
                </c:pt>
                <c:pt idx="2380">
                  <c:v>25.432692307692303</c:v>
                </c:pt>
                <c:pt idx="2381">
                  <c:v>22.628205128205131</c:v>
                </c:pt>
                <c:pt idx="2382">
                  <c:v>21.362179487179489</c:v>
                </c:pt>
                <c:pt idx="2383">
                  <c:v>20.689102564102562</c:v>
                </c:pt>
                <c:pt idx="2384">
                  <c:v>20.048076923076923</c:v>
                </c:pt>
                <c:pt idx="2385">
                  <c:v>19.935897435897434</c:v>
                </c:pt>
                <c:pt idx="2386">
                  <c:v>20.448717948717942</c:v>
                </c:pt>
                <c:pt idx="2387">
                  <c:v>20.817307692307693</c:v>
                </c:pt>
                <c:pt idx="2388">
                  <c:v>22.163461538461537</c:v>
                </c:pt>
                <c:pt idx="2389">
                  <c:v>22.371794871794872</c:v>
                </c:pt>
                <c:pt idx="2390">
                  <c:v>21.474358974358974</c:v>
                </c:pt>
                <c:pt idx="2391">
                  <c:v>21.266025641025639</c:v>
                </c:pt>
                <c:pt idx="2392">
                  <c:v>19.647435897435894</c:v>
                </c:pt>
                <c:pt idx="2393">
                  <c:v>19.743589743589737</c:v>
                </c:pt>
                <c:pt idx="2394">
                  <c:v>18.205128205128197</c:v>
                </c:pt>
                <c:pt idx="2395">
                  <c:v>16.698717948717945</c:v>
                </c:pt>
                <c:pt idx="2396">
                  <c:v>15.384615384615383</c:v>
                </c:pt>
                <c:pt idx="2397">
                  <c:v>14.871794871794872</c:v>
                </c:pt>
                <c:pt idx="2398">
                  <c:v>15.993589743589746</c:v>
                </c:pt>
                <c:pt idx="2399">
                  <c:v>19.455128205128197</c:v>
                </c:pt>
                <c:pt idx="2400">
                  <c:v>25.945512820512814</c:v>
                </c:pt>
                <c:pt idx="2401">
                  <c:v>39.03846153846154</c:v>
                </c:pt>
                <c:pt idx="2402">
                  <c:v>55.849358974358978</c:v>
                </c:pt>
                <c:pt idx="2403">
                  <c:v>75.368589743589737</c:v>
                </c:pt>
                <c:pt idx="2404">
                  <c:v>92.868589743589737</c:v>
                </c:pt>
                <c:pt idx="2405">
                  <c:v>107.37179487179486</c:v>
                </c:pt>
                <c:pt idx="2406">
                  <c:v>133.57371794871793</c:v>
                </c:pt>
                <c:pt idx="2407">
                  <c:v>153.87820512820511</c:v>
                </c:pt>
                <c:pt idx="2408">
                  <c:v>169.77564102564102</c:v>
                </c:pt>
                <c:pt idx="2409">
                  <c:v>185.91346153846155</c:v>
                </c:pt>
                <c:pt idx="2410">
                  <c:v>199.91987179487171</c:v>
                </c:pt>
                <c:pt idx="2411">
                  <c:v>215.36858974358978</c:v>
                </c:pt>
                <c:pt idx="2412">
                  <c:v>240.19230769230771</c:v>
                </c:pt>
                <c:pt idx="2413">
                  <c:v>283.92628205128193</c:v>
                </c:pt>
                <c:pt idx="2414">
                  <c:v>313.25320512820514</c:v>
                </c:pt>
                <c:pt idx="2415">
                  <c:v>323.125</c:v>
                </c:pt>
                <c:pt idx="2416">
                  <c:v>340.60897435897425</c:v>
                </c:pt>
                <c:pt idx="2417">
                  <c:v>334.39102564102569</c:v>
                </c:pt>
                <c:pt idx="2418">
                  <c:v>339.50320512820514</c:v>
                </c:pt>
                <c:pt idx="2419">
                  <c:v>382.74038461538458</c:v>
                </c:pt>
                <c:pt idx="2420">
                  <c:v>405.03205128205133</c:v>
                </c:pt>
                <c:pt idx="2421">
                  <c:v>426.1538461538463</c:v>
                </c:pt>
                <c:pt idx="2422">
                  <c:v>458.79807692307685</c:v>
                </c:pt>
                <c:pt idx="2423">
                  <c:v>491.85897435897431</c:v>
                </c:pt>
                <c:pt idx="2424">
                  <c:v>506.7467948717948</c:v>
                </c:pt>
                <c:pt idx="2425">
                  <c:v>498.8782051282052</c:v>
                </c:pt>
                <c:pt idx="2426">
                  <c:v>475.9134615384616</c:v>
                </c:pt>
                <c:pt idx="2427">
                  <c:v>486.90705128205127</c:v>
                </c:pt>
                <c:pt idx="2428">
                  <c:v>545.38461538461536</c:v>
                </c:pt>
                <c:pt idx="2429">
                  <c:v>600.57692307692309</c:v>
                </c:pt>
                <c:pt idx="2430">
                  <c:v>674.23076923076928</c:v>
                </c:pt>
                <c:pt idx="2431">
                  <c:v>754.18269230769249</c:v>
                </c:pt>
                <c:pt idx="2432">
                  <c:v>895.8012820512821</c:v>
                </c:pt>
                <c:pt idx="2433">
                  <c:v>960.43269230769249</c:v>
                </c:pt>
                <c:pt idx="2434">
                  <c:v>909.05448717948741</c:v>
                </c:pt>
                <c:pt idx="2435">
                  <c:v>872.80448717948718</c:v>
                </c:pt>
                <c:pt idx="2436">
                  <c:v>787.69230769230774</c:v>
                </c:pt>
                <c:pt idx="2437">
                  <c:v>804.43910256410265</c:v>
                </c:pt>
                <c:pt idx="2438">
                  <c:v>875.57692307692309</c:v>
                </c:pt>
                <c:pt idx="2439">
                  <c:v>839.5512820512821</c:v>
                </c:pt>
                <c:pt idx="2440">
                  <c:v>809.47115384615381</c:v>
                </c:pt>
                <c:pt idx="2441">
                  <c:v>773.125</c:v>
                </c:pt>
                <c:pt idx="2442">
                  <c:v>722.4038461538463</c:v>
                </c:pt>
                <c:pt idx="2443">
                  <c:v>645.38461538461547</c:v>
                </c:pt>
                <c:pt idx="2444">
                  <c:v>631.8429487179485</c:v>
                </c:pt>
                <c:pt idx="2445">
                  <c:v>629.85576923076928</c:v>
                </c:pt>
                <c:pt idx="2446">
                  <c:v>617.38782051282044</c:v>
                </c:pt>
                <c:pt idx="2447">
                  <c:v>629.63141025641039</c:v>
                </c:pt>
                <c:pt idx="2448">
                  <c:v>616.60256410256397</c:v>
                </c:pt>
                <c:pt idx="2449">
                  <c:v>567.06730769230762</c:v>
                </c:pt>
                <c:pt idx="2450">
                  <c:v>480.22435897435895</c:v>
                </c:pt>
                <c:pt idx="2451">
                  <c:v>387.58012820512823</c:v>
                </c:pt>
                <c:pt idx="2452">
                  <c:v>344.96794871794873</c:v>
                </c:pt>
                <c:pt idx="2453">
                  <c:v>324.29487179487182</c:v>
                </c:pt>
                <c:pt idx="2454">
                  <c:v>333.66987179487188</c:v>
                </c:pt>
                <c:pt idx="2455">
                  <c:v>281.5384615384616</c:v>
                </c:pt>
                <c:pt idx="2456">
                  <c:v>220.75320512820511</c:v>
                </c:pt>
                <c:pt idx="2457">
                  <c:v>205.46474358974359</c:v>
                </c:pt>
                <c:pt idx="2458">
                  <c:v>200.94551282051279</c:v>
                </c:pt>
                <c:pt idx="2459">
                  <c:v>177.61217948717947</c:v>
                </c:pt>
                <c:pt idx="2460">
                  <c:v>136.57051282051279</c:v>
                </c:pt>
                <c:pt idx="2461">
                  <c:v>102.45192307692309</c:v>
                </c:pt>
                <c:pt idx="2462">
                  <c:v>80.801282051282072</c:v>
                </c:pt>
                <c:pt idx="2463">
                  <c:v>64.807692307692292</c:v>
                </c:pt>
                <c:pt idx="2464">
                  <c:v>44.647435897435905</c:v>
                </c:pt>
                <c:pt idx="2465">
                  <c:v>26.522435897435887</c:v>
                </c:pt>
                <c:pt idx="2466">
                  <c:v>13.525641025641026</c:v>
                </c:pt>
                <c:pt idx="2467">
                  <c:v>5.6410256410256405</c:v>
                </c:pt>
                <c:pt idx="2468">
                  <c:v>1.4102564102564104</c:v>
                </c:pt>
                <c:pt idx="2469">
                  <c:v>-9.6153846153846215E-2</c:v>
                </c:pt>
                <c:pt idx="2470">
                  <c:v>-0.43269230769230776</c:v>
                </c:pt>
                <c:pt idx="2471">
                  <c:v>-0.49679487179487192</c:v>
                </c:pt>
                <c:pt idx="2472">
                  <c:v>-0.49679487179487192</c:v>
                </c:pt>
                <c:pt idx="2473">
                  <c:v>-0.44871794871794868</c:v>
                </c:pt>
                <c:pt idx="2474">
                  <c:v>-0.46474358974358976</c:v>
                </c:pt>
                <c:pt idx="2475">
                  <c:v>-0.44871794871794868</c:v>
                </c:pt>
                <c:pt idx="2476">
                  <c:v>-0.41666666666666674</c:v>
                </c:pt>
                <c:pt idx="2477">
                  <c:v>-0.44871794871794868</c:v>
                </c:pt>
                <c:pt idx="2478">
                  <c:v>-0.41666666666666674</c:v>
                </c:pt>
                <c:pt idx="2479">
                  <c:v>-0.44871794871794868</c:v>
                </c:pt>
                <c:pt idx="2480">
                  <c:v>-0.46474358974358976</c:v>
                </c:pt>
                <c:pt idx="2481">
                  <c:v>-0.44871794871794868</c:v>
                </c:pt>
                <c:pt idx="2482">
                  <c:v>-0.46474358974358976</c:v>
                </c:pt>
                <c:pt idx="2483">
                  <c:v>-0.48076923076923078</c:v>
                </c:pt>
                <c:pt idx="2484">
                  <c:v>-0.46474358974358976</c:v>
                </c:pt>
                <c:pt idx="2485">
                  <c:v>-0.43269230769230776</c:v>
                </c:pt>
                <c:pt idx="2486">
                  <c:v>-0.43269230769230776</c:v>
                </c:pt>
                <c:pt idx="2487">
                  <c:v>-0.41666666666666674</c:v>
                </c:pt>
                <c:pt idx="2488">
                  <c:v>-0.43269230769230776</c:v>
                </c:pt>
                <c:pt idx="2489">
                  <c:v>-0.48076923076923078</c:v>
                </c:pt>
                <c:pt idx="2490">
                  <c:v>-0.38461538461538469</c:v>
                </c:pt>
                <c:pt idx="2491">
                  <c:v>-0.48076923076923078</c:v>
                </c:pt>
                <c:pt idx="2492">
                  <c:v>-0.48076923076923078</c:v>
                </c:pt>
                <c:pt idx="2493">
                  <c:v>-0.48076923076923078</c:v>
                </c:pt>
                <c:pt idx="2494">
                  <c:v>-0.49679487179487192</c:v>
                </c:pt>
                <c:pt idx="2495">
                  <c:v>-0.512820512820513</c:v>
                </c:pt>
                <c:pt idx="2496">
                  <c:v>-0.52884615384615374</c:v>
                </c:pt>
                <c:pt idx="2497">
                  <c:v>-0.49679487179487192</c:v>
                </c:pt>
                <c:pt idx="2498">
                  <c:v>-0.52884615384615374</c:v>
                </c:pt>
                <c:pt idx="2499">
                  <c:v>-0.52884615384615374</c:v>
                </c:pt>
                <c:pt idx="2500">
                  <c:v>-0.5769230769230772</c:v>
                </c:pt>
                <c:pt idx="2501">
                  <c:v>-0.60897435897435903</c:v>
                </c:pt>
                <c:pt idx="2502">
                  <c:v>-0.5769230769230772</c:v>
                </c:pt>
                <c:pt idx="2503">
                  <c:v>-0.60897435897435903</c:v>
                </c:pt>
                <c:pt idx="2504">
                  <c:v>-0.59294871794871795</c:v>
                </c:pt>
                <c:pt idx="2505">
                  <c:v>-0.5608974358974359</c:v>
                </c:pt>
                <c:pt idx="2506">
                  <c:v>-0.54487179487179493</c:v>
                </c:pt>
                <c:pt idx="2507">
                  <c:v>-0.54487179487179493</c:v>
                </c:pt>
                <c:pt idx="2508">
                  <c:v>-0.59294871794871795</c:v>
                </c:pt>
                <c:pt idx="2509">
                  <c:v>-0.5769230769230772</c:v>
                </c:pt>
                <c:pt idx="2510">
                  <c:v>-0.5608974358974359</c:v>
                </c:pt>
                <c:pt idx="2511">
                  <c:v>-0.5608974358974359</c:v>
                </c:pt>
                <c:pt idx="2512">
                  <c:v>-0.52884615384615374</c:v>
                </c:pt>
                <c:pt idx="2513">
                  <c:v>-0.52884615384615374</c:v>
                </c:pt>
                <c:pt idx="2514">
                  <c:v>-0.52884615384615374</c:v>
                </c:pt>
                <c:pt idx="2515">
                  <c:v>-0.54487179487179493</c:v>
                </c:pt>
                <c:pt idx="2516">
                  <c:v>-0.54487179487179493</c:v>
                </c:pt>
                <c:pt idx="2517">
                  <c:v>-0.52884615384615374</c:v>
                </c:pt>
                <c:pt idx="2518">
                  <c:v>-0.52884615384615374</c:v>
                </c:pt>
                <c:pt idx="2519">
                  <c:v>-0.5769230769230772</c:v>
                </c:pt>
                <c:pt idx="2520">
                  <c:v>-0.5608974358974359</c:v>
                </c:pt>
                <c:pt idx="2521">
                  <c:v>-0.5769230769230772</c:v>
                </c:pt>
                <c:pt idx="2522">
                  <c:v>-0.5608974358974359</c:v>
                </c:pt>
                <c:pt idx="2523">
                  <c:v>-0.5769230769230772</c:v>
                </c:pt>
                <c:pt idx="2524">
                  <c:v>-0.5608974358974359</c:v>
                </c:pt>
                <c:pt idx="2525">
                  <c:v>-0.5608974358974359</c:v>
                </c:pt>
                <c:pt idx="2526">
                  <c:v>-0.5608974358974359</c:v>
                </c:pt>
                <c:pt idx="2527">
                  <c:v>-0.5769230769230772</c:v>
                </c:pt>
                <c:pt idx="2528">
                  <c:v>-0.59294871794871795</c:v>
                </c:pt>
                <c:pt idx="2529">
                  <c:v>-0.59294871794871795</c:v>
                </c:pt>
                <c:pt idx="2530">
                  <c:v>-0.59294871794871795</c:v>
                </c:pt>
                <c:pt idx="2531">
                  <c:v>-0.60897435897435903</c:v>
                </c:pt>
                <c:pt idx="2532">
                  <c:v>-0.60897435897435903</c:v>
                </c:pt>
                <c:pt idx="2533">
                  <c:v>-0.5769230769230772</c:v>
                </c:pt>
                <c:pt idx="2534">
                  <c:v>-0.5769230769230772</c:v>
                </c:pt>
                <c:pt idx="2535">
                  <c:v>-0.5608974358974359</c:v>
                </c:pt>
                <c:pt idx="2536">
                  <c:v>-0.54487179487179493</c:v>
                </c:pt>
                <c:pt idx="2537">
                  <c:v>-0.52884615384615374</c:v>
                </c:pt>
                <c:pt idx="2538">
                  <c:v>-0.49679487179487192</c:v>
                </c:pt>
                <c:pt idx="2539">
                  <c:v>-0.40064102564102561</c:v>
                </c:pt>
                <c:pt idx="2540">
                  <c:v>-1.6025641025641028E-2</c:v>
                </c:pt>
                <c:pt idx="2541">
                  <c:v>2.2435897435897441</c:v>
                </c:pt>
                <c:pt idx="2542">
                  <c:v>9.6314102564102555</c:v>
                </c:pt>
                <c:pt idx="2543">
                  <c:v>24.61538461538462</c:v>
                </c:pt>
                <c:pt idx="2544">
                  <c:v>46.730769230769234</c:v>
                </c:pt>
                <c:pt idx="2545">
                  <c:v>74.919871794871781</c:v>
                </c:pt>
                <c:pt idx="2546">
                  <c:v>117.05128205128204</c:v>
                </c:pt>
                <c:pt idx="2547">
                  <c:v>160.92948717948721</c:v>
                </c:pt>
                <c:pt idx="2548">
                  <c:v>213.23717948717953</c:v>
                </c:pt>
                <c:pt idx="2549">
                  <c:v>268.87820512820514</c:v>
                </c:pt>
                <c:pt idx="2550">
                  <c:v>329.2147435897437</c:v>
                </c:pt>
                <c:pt idx="2551">
                  <c:v>381.69871794871784</c:v>
                </c:pt>
                <c:pt idx="2552">
                  <c:v>437.21153846153834</c:v>
                </c:pt>
                <c:pt idx="2553">
                  <c:v>502.21153846153834</c:v>
                </c:pt>
                <c:pt idx="2554">
                  <c:v>563.79807692307713</c:v>
                </c:pt>
                <c:pt idx="2555">
                  <c:v>622.27564102564111</c:v>
                </c:pt>
                <c:pt idx="2556">
                  <c:v>681.66666666666674</c:v>
                </c:pt>
                <c:pt idx="2557">
                  <c:v>734.21474358974365</c:v>
                </c:pt>
                <c:pt idx="2558">
                  <c:v>789.10256410256397</c:v>
                </c:pt>
                <c:pt idx="2559">
                  <c:v>844.75961538461536</c:v>
                </c:pt>
                <c:pt idx="2560">
                  <c:v>893.57371794871813</c:v>
                </c:pt>
                <c:pt idx="2561">
                  <c:v>945.46474358974353</c:v>
                </c:pt>
                <c:pt idx="2562">
                  <c:v>993.36538461538441</c:v>
                </c:pt>
                <c:pt idx="2563">
                  <c:v>1041.875</c:v>
                </c:pt>
                <c:pt idx="2564">
                  <c:v>1084.5352564102566</c:v>
                </c:pt>
                <c:pt idx="2565">
                  <c:v>1119.7275641025647</c:v>
                </c:pt>
                <c:pt idx="2566">
                  <c:v>1151.971153846154</c:v>
                </c:pt>
                <c:pt idx="2567">
                  <c:v>1188.958333333333</c:v>
                </c:pt>
                <c:pt idx="2568">
                  <c:v>1218.5096153846157</c:v>
                </c:pt>
                <c:pt idx="2569">
                  <c:v>1244.7756410256411</c:v>
                </c:pt>
                <c:pt idx="2570">
                  <c:v>1268.0929487179483</c:v>
                </c:pt>
                <c:pt idx="2571">
                  <c:v>1283.5416666666667</c:v>
                </c:pt>
                <c:pt idx="2572">
                  <c:v>1300.6570512820515</c:v>
                </c:pt>
                <c:pt idx="2573">
                  <c:v>1314.4871794871799</c:v>
                </c:pt>
                <c:pt idx="2574">
                  <c:v>1316.9230769230771</c:v>
                </c:pt>
                <c:pt idx="2575">
                  <c:v>1324.3589743589744</c:v>
                </c:pt>
                <c:pt idx="2576">
                  <c:v>1346.2980769230769</c:v>
                </c:pt>
                <c:pt idx="2577">
                  <c:v>1348.6217948717949</c:v>
                </c:pt>
                <c:pt idx="2578">
                  <c:v>1382.5</c:v>
                </c:pt>
                <c:pt idx="2579">
                  <c:v>1304.3589743589744</c:v>
                </c:pt>
                <c:pt idx="2580">
                  <c:v>952.1474358974358</c:v>
                </c:pt>
                <c:pt idx="2581">
                  <c:v>1127.6282051282053</c:v>
                </c:pt>
                <c:pt idx="2582">
                  <c:v>1041.8269230769229</c:v>
                </c:pt>
                <c:pt idx="2583">
                  <c:v>1262.8846153846152</c:v>
                </c:pt>
                <c:pt idx="2584">
                  <c:v>1163.4455128205132</c:v>
                </c:pt>
                <c:pt idx="2585">
                  <c:v>1185.5929487179483</c:v>
                </c:pt>
                <c:pt idx="2586">
                  <c:v>997.43589743589735</c:v>
                </c:pt>
                <c:pt idx="2587">
                  <c:v>1210.5929487179483</c:v>
                </c:pt>
                <c:pt idx="2588">
                  <c:v>1205.5128205128203</c:v>
                </c:pt>
                <c:pt idx="2589">
                  <c:v>728.89423076923083</c:v>
                </c:pt>
                <c:pt idx="2590">
                  <c:v>713.07692307692309</c:v>
                </c:pt>
                <c:pt idx="2591">
                  <c:v>798.50961538461536</c:v>
                </c:pt>
                <c:pt idx="2592">
                  <c:v>737.83653846153834</c:v>
                </c:pt>
                <c:pt idx="2593">
                  <c:v>872.74038461538464</c:v>
                </c:pt>
                <c:pt idx="2594">
                  <c:v>866.68269230769261</c:v>
                </c:pt>
                <c:pt idx="2595">
                  <c:v>879.98397435897459</c:v>
                </c:pt>
                <c:pt idx="2596">
                  <c:v>894.26282051282044</c:v>
                </c:pt>
                <c:pt idx="2597">
                  <c:v>502.61217948717939</c:v>
                </c:pt>
                <c:pt idx="2598">
                  <c:v>412.67628205128204</c:v>
                </c:pt>
                <c:pt idx="2599">
                  <c:v>177.41987179487171</c:v>
                </c:pt>
                <c:pt idx="2600">
                  <c:v>107.09935897435898</c:v>
                </c:pt>
                <c:pt idx="2601">
                  <c:v>88.397435897435884</c:v>
                </c:pt>
                <c:pt idx="2602">
                  <c:v>56.137820512820504</c:v>
                </c:pt>
                <c:pt idx="2603">
                  <c:v>51.137820512820511</c:v>
                </c:pt>
                <c:pt idx="2604">
                  <c:v>39.214743589743577</c:v>
                </c:pt>
                <c:pt idx="2605">
                  <c:v>31.089743589743581</c:v>
                </c:pt>
                <c:pt idx="2606">
                  <c:v>24.631410256410255</c:v>
                </c:pt>
                <c:pt idx="2607">
                  <c:v>22.724358974358974</c:v>
                </c:pt>
                <c:pt idx="2608">
                  <c:v>17.996794871794869</c:v>
                </c:pt>
                <c:pt idx="2609">
                  <c:v>15.625</c:v>
                </c:pt>
                <c:pt idx="2610">
                  <c:v>7.5320512820512828</c:v>
                </c:pt>
                <c:pt idx="2611">
                  <c:v>2.7724358974358974</c:v>
                </c:pt>
                <c:pt idx="2612">
                  <c:v>0.60897435897435903</c:v>
                </c:pt>
                <c:pt idx="2613">
                  <c:v>-0.11217948717948716</c:v>
                </c:pt>
                <c:pt idx="2614">
                  <c:v>-0.48076923076923078</c:v>
                </c:pt>
                <c:pt idx="2615">
                  <c:v>-0.5769230769230772</c:v>
                </c:pt>
                <c:pt idx="2616">
                  <c:v>-0.5608974358974359</c:v>
                </c:pt>
                <c:pt idx="2617">
                  <c:v>-0.54487179487179493</c:v>
                </c:pt>
                <c:pt idx="2618">
                  <c:v>-0.52884615384615374</c:v>
                </c:pt>
                <c:pt idx="2619">
                  <c:v>-0.54487179487179493</c:v>
                </c:pt>
                <c:pt idx="2620">
                  <c:v>-0.512820512820513</c:v>
                </c:pt>
                <c:pt idx="2621">
                  <c:v>-0.512820512820513</c:v>
                </c:pt>
                <c:pt idx="2622">
                  <c:v>-0.52884615384615374</c:v>
                </c:pt>
                <c:pt idx="2623">
                  <c:v>-0.49679487179487192</c:v>
                </c:pt>
                <c:pt idx="2624">
                  <c:v>-0.52884615384615374</c:v>
                </c:pt>
                <c:pt idx="2625">
                  <c:v>-0.5769230769230772</c:v>
                </c:pt>
                <c:pt idx="2626">
                  <c:v>-0.64102564102564119</c:v>
                </c:pt>
                <c:pt idx="2627">
                  <c:v>-0.5769230769230772</c:v>
                </c:pt>
                <c:pt idx="2628">
                  <c:v>-0.52884615384615374</c:v>
                </c:pt>
                <c:pt idx="2629">
                  <c:v>-0.54487179487179493</c:v>
                </c:pt>
                <c:pt idx="2630">
                  <c:v>-0.52884615384615374</c:v>
                </c:pt>
                <c:pt idx="2631">
                  <c:v>-0.52884615384615374</c:v>
                </c:pt>
                <c:pt idx="2632">
                  <c:v>-0.512820512820513</c:v>
                </c:pt>
                <c:pt idx="2633">
                  <c:v>-0.49679487179487192</c:v>
                </c:pt>
                <c:pt idx="2634">
                  <c:v>-0.46474358974358976</c:v>
                </c:pt>
                <c:pt idx="2635">
                  <c:v>-0.44871794871794868</c:v>
                </c:pt>
                <c:pt idx="2636">
                  <c:v>-0.44871794871794868</c:v>
                </c:pt>
                <c:pt idx="2637">
                  <c:v>-0.48076923076923078</c:v>
                </c:pt>
                <c:pt idx="2638">
                  <c:v>-0.44871794871794868</c:v>
                </c:pt>
                <c:pt idx="2639">
                  <c:v>-0.48076923076923078</c:v>
                </c:pt>
                <c:pt idx="2640">
                  <c:v>-0.48076923076923078</c:v>
                </c:pt>
                <c:pt idx="2641">
                  <c:v>-0.48076923076923078</c:v>
                </c:pt>
                <c:pt idx="2642">
                  <c:v>-0.46474358974358976</c:v>
                </c:pt>
                <c:pt idx="2643">
                  <c:v>-0.48076923076923078</c:v>
                </c:pt>
                <c:pt idx="2644">
                  <c:v>-0.46474358974358976</c:v>
                </c:pt>
                <c:pt idx="2645">
                  <c:v>-0.48076923076923078</c:v>
                </c:pt>
                <c:pt idx="2646">
                  <c:v>-0.49679487179487192</c:v>
                </c:pt>
                <c:pt idx="2647">
                  <c:v>-0.46474358974358976</c:v>
                </c:pt>
                <c:pt idx="2648">
                  <c:v>-0.46474358974358976</c:v>
                </c:pt>
                <c:pt idx="2649">
                  <c:v>-0.49679487179487192</c:v>
                </c:pt>
                <c:pt idx="2650">
                  <c:v>-0.49679487179487192</c:v>
                </c:pt>
                <c:pt idx="2651">
                  <c:v>-0.512820512820513</c:v>
                </c:pt>
                <c:pt idx="2652">
                  <c:v>-0.52884615384615374</c:v>
                </c:pt>
                <c:pt idx="2653">
                  <c:v>-0.52884615384615374</c:v>
                </c:pt>
                <c:pt idx="2654">
                  <c:v>-0.54487179487179493</c:v>
                </c:pt>
                <c:pt idx="2655">
                  <c:v>-0.52884615384615374</c:v>
                </c:pt>
                <c:pt idx="2656">
                  <c:v>-0.512820512820513</c:v>
                </c:pt>
                <c:pt idx="2657">
                  <c:v>-0.48076923076923078</c:v>
                </c:pt>
                <c:pt idx="2658">
                  <c:v>-0.48076923076923078</c:v>
                </c:pt>
                <c:pt idx="2659">
                  <c:v>-0.44871794871794868</c:v>
                </c:pt>
                <c:pt idx="2660">
                  <c:v>-0.43269230769230776</c:v>
                </c:pt>
                <c:pt idx="2661">
                  <c:v>-0.49679487179487192</c:v>
                </c:pt>
                <c:pt idx="2662">
                  <c:v>-0.49679487179487192</c:v>
                </c:pt>
                <c:pt idx="2663">
                  <c:v>-0.49679487179487192</c:v>
                </c:pt>
                <c:pt idx="2664">
                  <c:v>-0.52884615384615374</c:v>
                </c:pt>
                <c:pt idx="2665">
                  <c:v>-0.49679487179487192</c:v>
                </c:pt>
                <c:pt idx="2666">
                  <c:v>-0.512820512820513</c:v>
                </c:pt>
                <c:pt idx="2667">
                  <c:v>-0.49679487179487192</c:v>
                </c:pt>
                <c:pt idx="2668">
                  <c:v>-0.52884615384615374</c:v>
                </c:pt>
                <c:pt idx="2669">
                  <c:v>-0.52884615384615374</c:v>
                </c:pt>
                <c:pt idx="2670">
                  <c:v>-0.46474358974358976</c:v>
                </c:pt>
                <c:pt idx="2671">
                  <c:v>-0.48076923076923078</c:v>
                </c:pt>
                <c:pt idx="2672">
                  <c:v>-0.44871794871794868</c:v>
                </c:pt>
                <c:pt idx="2673">
                  <c:v>-0.44871794871794868</c:v>
                </c:pt>
                <c:pt idx="2674">
                  <c:v>-0.41666666666666674</c:v>
                </c:pt>
                <c:pt idx="2675">
                  <c:v>-0.36858974358974372</c:v>
                </c:pt>
                <c:pt idx="2676">
                  <c:v>-0.35256410256410264</c:v>
                </c:pt>
                <c:pt idx="2677">
                  <c:v>-0.35256410256410264</c:v>
                </c:pt>
                <c:pt idx="2678">
                  <c:v>-0.35256410256410264</c:v>
                </c:pt>
                <c:pt idx="2679">
                  <c:v>-0.38461538461538469</c:v>
                </c:pt>
                <c:pt idx="2680">
                  <c:v>-0.38461538461538469</c:v>
                </c:pt>
                <c:pt idx="2681">
                  <c:v>-0.40064102564102561</c:v>
                </c:pt>
                <c:pt idx="2682">
                  <c:v>-0.36858974358974372</c:v>
                </c:pt>
                <c:pt idx="2683">
                  <c:v>-0.22435897435897431</c:v>
                </c:pt>
                <c:pt idx="2684">
                  <c:v>8.0128205128205149E-2</c:v>
                </c:pt>
                <c:pt idx="2685">
                  <c:v>2.4038461538461537</c:v>
                </c:pt>
                <c:pt idx="2686">
                  <c:v>8.3012820512820529</c:v>
                </c:pt>
                <c:pt idx="2687">
                  <c:v>19.086538461538463</c:v>
                </c:pt>
                <c:pt idx="2688">
                  <c:v>35.016025641025642</c:v>
                </c:pt>
                <c:pt idx="2689">
                  <c:v>54.615384615384599</c:v>
                </c:pt>
                <c:pt idx="2690">
                  <c:v>80.17628205128203</c:v>
                </c:pt>
                <c:pt idx="2691">
                  <c:v>115.49679487179485</c:v>
                </c:pt>
                <c:pt idx="2692">
                  <c:v>142.72435897435895</c:v>
                </c:pt>
                <c:pt idx="2693">
                  <c:v>164.74358974358972</c:v>
                </c:pt>
                <c:pt idx="2694">
                  <c:v>199.18269230769238</c:v>
                </c:pt>
                <c:pt idx="2695">
                  <c:v>221.47435897435892</c:v>
                </c:pt>
                <c:pt idx="2696">
                  <c:v>258.97435897435895</c:v>
                </c:pt>
                <c:pt idx="2697">
                  <c:v>298.91025641025635</c:v>
                </c:pt>
                <c:pt idx="2698">
                  <c:v>369.39102564102569</c:v>
                </c:pt>
                <c:pt idx="2699">
                  <c:v>423.1891025641026</c:v>
                </c:pt>
                <c:pt idx="2700">
                  <c:v>479.9358974358974</c:v>
                </c:pt>
                <c:pt idx="2701">
                  <c:v>434.2467948717948</c:v>
                </c:pt>
                <c:pt idx="2702">
                  <c:v>470.94551282051282</c:v>
                </c:pt>
                <c:pt idx="2703">
                  <c:v>549.03846153846155</c:v>
                </c:pt>
                <c:pt idx="2704">
                  <c:v>611.00961538461536</c:v>
                </c:pt>
                <c:pt idx="2705">
                  <c:v>592.27564102564122</c:v>
                </c:pt>
                <c:pt idx="2706">
                  <c:v>663.36538461538453</c:v>
                </c:pt>
                <c:pt idx="2707">
                  <c:v>688.50961538461547</c:v>
                </c:pt>
                <c:pt idx="2708">
                  <c:v>702.53205128205127</c:v>
                </c:pt>
                <c:pt idx="2709">
                  <c:v>706.60256410256397</c:v>
                </c:pt>
                <c:pt idx="2710">
                  <c:v>757.43589743589757</c:v>
                </c:pt>
                <c:pt idx="2711">
                  <c:v>728.78205128205138</c:v>
                </c:pt>
                <c:pt idx="2712">
                  <c:v>839.29487179487182</c:v>
                </c:pt>
                <c:pt idx="2713">
                  <c:v>1009.5833333333336</c:v>
                </c:pt>
                <c:pt idx="2714">
                  <c:v>898.54166666666674</c:v>
                </c:pt>
                <c:pt idx="2715">
                  <c:v>673.3974358974358</c:v>
                </c:pt>
                <c:pt idx="2716">
                  <c:v>650.70512820512829</c:v>
                </c:pt>
                <c:pt idx="2717">
                  <c:v>591.02564102564111</c:v>
                </c:pt>
                <c:pt idx="2718">
                  <c:v>528.84615384615381</c:v>
                </c:pt>
                <c:pt idx="2719">
                  <c:v>561.49038461538464</c:v>
                </c:pt>
                <c:pt idx="2720">
                  <c:v>604.13461538461536</c:v>
                </c:pt>
                <c:pt idx="2721">
                  <c:v>608.54166666666674</c:v>
                </c:pt>
                <c:pt idx="2722">
                  <c:v>602.11538461538464</c:v>
                </c:pt>
                <c:pt idx="2723">
                  <c:v>679.35897435897448</c:v>
                </c:pt>
                <c:pt idx="2724">
                  <c:v>733.14102564102552</c:v>
                </c:pt>
                <c:pt idx="2725">
                  <c:v>715.5288461538463</c:v>
                </c:pt>
                <c:pt idx="2726">
                  <c:v>721.1538461538463</c:v>
                </c:pt>
                <c:pt idx="2727">
                  <c:v>753.70192307692309</c:v>
                </c:pt>
                <c:pt idx="2728">
                  <c:v>792.48397435897459</c:v>
                </c:pt>
                <c:pt idx="2729">
                  <c:v>798.14102564102552</c:v>
                </c:pt>
                <c:pt idx="2730">
                  <c:v>772.33974358974342</c:v>
                </c:pt>
                <c:pt idx="2731">
                  <c:v>857.1314102564105</c:v>
                </c:pt>
                <c:pt idx="2732">
                  <c:v>858.49358974358972</c:v>
                </c:pt>
                <c:pt idx="2733">
                  <c:v>837.22756410256397</c:v>
                </c:pt>
                <c:pt idx="2734">
                  <c:v>633.18910256410277</c:v>
                </c:pt>
                <c:pt idx="2735">
                  <c:v>688.09294871794862</c:v>
                </c:pt>
                <c:pt idx="2736">
                  <c:v>812.4679487179485</c:v>
                </c:pt>
                <c:pt idx="2737">
                  <c:v>715.91346153846155</c:v>
                </c:pt>
                <c:pt idx="2738">
                  <c:v>685.67307692307725</c:v>
                </c:pt>
                <c:pt idx="2739">
                  <c:v>649.3429487179485</c:v>
                </c:pt>
                <c:pt idx="2740">
                  <c:v>576.18589743589769</c:v>
                </c:pt>
                <c:pt idx="2741">
                  <c:v>561.57051282051282</c:v>
                </c:pt>
                <c:pt idx="2742">
                  <c:v>502.58012820512823</c:v>
                </c:pt>
                <c:pt idx="2743">
                  <c:v>433.75</c:v>
                </c:pt>
                <c:pt idx="2744">
                  <c:v>426.875</c:v>
                </c:pt>
                <c:pt idx="2745">
                  <c:v>382.61217948717939</c:v>
                </c:pt>
                <c:pt idx="2746">
                  <c:v>332.5</c:v>
                </c:pt>
                <c:pt idx="2747">
                  <c:v>298.3653846153847</c:v>
                </c:pt>
                <c:pt idx="2748">
                  <c:v>265.16025641025641</c:v>
                </c:pt>
                <c:pt idx="2749">
                  <c:v>223.65384615384613</c:v>
                </c:pt>
                <c:pt idx="2750">
                  <c:v>180.19230769230768</c:v>
                </c:pt>
                <c:pt idx="2751">
                  <c:v>129.2307692307692</c:v>
                </c:pt>
                <c:pt idx="2752">
                  <c:v>86.682692307692278</c:v>
                </c:pt>
                <c:pt idx="2753">
                  <c:v>53.862179487179489</c:v>
                </c:pt>
                <c:pt idx="2754">
                  <c:v>29.727564102564102</c:v>
                </c:pt>
                <c:pt idx="2755">
                  <c:v>13.365384615384622</c:v>
                </c:pt>
                <c:pt idx="2756">
                  <c:v>4.2788461538461551</c:v>
                </c:pt>
                <c:pt idx="2757">
                  <c:v>0.33653846153846168</c:v>
                </c:pt>
                <c:pt idx="2758">
                  <c:v>-0.54487179487179493</c:v>
                </c:pt>
                <c:pt idx="2759">
                  <c:v>-0.64102564102564119</c:v>
                </c:pt>
                <c:pt idx="2760">
                  <c:v>-0.64102564102564119</c:v>
                </c:pt>
                <c:pt idx="2761">
                  <c:v>-0.73717948717948745</c:v>
                </c:pt>
                <c:pt idx="2762">
                  <c:v>-0.73717948717948745</c:v>
                </c:pt>
                <c:pt idx="2763">
                  <c:v>-0.67307692307692313</c:v>
                </c:pt>
                <c:pt idx="2764">
                  <c:v>-0.65705128205128216</c:v>
                </c:pt>
                <c:pt idx="2765">
                  <c:v>-0.60897435897435903</c:v>
                </c:pt>
                <c:pt idx="2766">
                  <c:v>-0.62500000000000011</c:v>
                </c:pt>
                <c:pt idx="2767">
                  <c:v>-0.68910256410256399</c:v>
                </c:pt>
                <c:pt idx="2768">
                  <c:v>-0.70512820512820529</c:v>
                </c:pt>
                <c:pt idx="2769">
                  <c:v>-0.68910256410256399</c:v>
                </c:pt>
                <c:pt idx="2770">
                  <c:v>-0.68910256410256399</c:v>
                </c:pt>
                <c:pt idx="2771">
                  <c:v>-0.65705128205128216</c:v>
                </c:pt>
                <c:pt idx="2772">
                  <c:v>-0.60897435897435903</c:v>
                </c:pt>
                <c:pt idx="2773">
                  <c:v>-0.60897435897435903</c:v>
                </c:pt>
                <c:pt idx="2774">
                  <c:v>-0.59294871794871795</c:v>
                </c:pt>
                <c:pt idx="2775">
                  <c:v>-0.5608974358974359</c:v>
                </c:pt>
                <c:pt idx="2776">
                  <c:v>-0.5608974358974359</c:v>
                </c:pt>
                <c:pt idx="2777">
                  <c:v>-0.54487179487179493</c:v>
                </c:pt>
                <c:pt idx="2778">
                  <c:v>-0.512820512820513</c:v>
                </c:pt>
                <c:pt idx="2779">
                  <c:v>-0.46474358974358976</c:v>
                </c:pt>
                <c:pt idx="2780">
                  <c:v>-0.512820512820513</c:v>
                </c:pt>
                <c:pt idx="2781">
                  <c:v>-0.49679487179487192</c:v>
                </c:pt>
                <c:pt idx="2782">
                  <c:v>-0.512820512820513</c:v>
                </c:pt>
                <c:pt idx="2783">
                  <c:v>-0.44871794871794868</c:v>
                </c:pt>
                <c:pt idx="2784">
                  <c:v>-0.38461538461538469</c:v>
                </c:pt>
                <c:pt idx="2785">
                  <c:v>-0.38461538461538469</c:v>
                </c:pt>
                <c:pt idx="2786">
                  <c:v>-0.33653846153846168</c:v>
                </c:pt>
                <c:pt idx="2787">
                  <c:v>-0.36858974358974372</c:v>
                </c:pt>
                <c:pt idx="2788">
                  <c:v>-0.40064102564102561</c:v>
                </c:pt>
                <c:pt idx="2789">
                  <c:v>-0.43269230769230776</c:v>
                </c:pt>
                <c:pt idx="2790">
                  <c:v>-0.38461538461538469</c:v>
                </c:pt>
                <c:pt idx="2791">
                  <c:v>-0.36858974358974372</c:v>
                </c:pt>
                <c:pt idx="2792">
                  <c:v>-0.35256410256410264</c:v>
                </c:pt>
                <c:pt idx="2793">
                  <c:v>-0.40064102564102561</c:v>
                </c:pt>
                <c:pt idx="2794">
                  <c:v>-0.40064102564102561</c:v>
                </c:pt>
                <c:pt idx="2795">
                  <c:v>-0.41666666666666674</c:v>
                </c:pt>
                <c:pt idx="2796">
                  <c:v>-0.44871794871794868</c:v>
                </c:pt>
                <c:pt idx="2797">
                  <c:v>-0.43269230769230776</c:v>
                </c:pt>
                <c:pt idx="2798">
                  <c:v>-0.44871794871794868</c:v>
                </c:pt>
                <c:pt idx="2799">
                  <c:v>-0.44871794871794868</c:v>
                </c:pt>
                <c:pt idx="2800">
                  <c:v>-0.46474358974358976</c:v>
                </c:pt>
                <c:pt idx="2801">
                  <c:v>-0.49679487179487192</c:v>
                </c:pt>
                <c:pt idx="2802">
                  <c:v>-0.46474358974358976</c:v>
                </c:pt>
                <c:pt idx="2803">
                  <c:v>-0.48076923076923078</c:v>
                </c:pt>
                <c:pt idx="2804">
                  <c:v>-0.52884615384615374</c:v>
                </c:pt>
                <c:pt idx="2805">
                  <c:v>-0.512820512820513</c:v>
                </c:pt>
                <c:pt idx="2806">
                  <c:v>-0.52884615384615374</c:v>
                </c:pt>
                <c:pt idx="2807">
                  <c:v>-0.512820512820513</c:v>
                </c:pt>
                <c:pt idx="2808">
                  <c:v>-0.46474358974358976</c:v>
                </c:pt>
                <c:pt idx="2809">
                  <c:v>-0.40064102564102561</c:v>
                </c:pt>
                <c:pt idx="2810">
                  <c:v>-0.46474358974358976</c:v>
                </c:pt>
                <c:pt idx="2811">
                  <c:v>-0.49679487179487192</c:v>
                </c:pt>
                <c:pt idx="2812">
                  <c:v>-0.44871794871794868</c:v>
                </c:pt>
                <c:pt idx="2813">
                  <c:v>-0.43269230769230776</c:v>
                </c:pt>
                <c:pt idx="2814">
                  <c:v>-0.43269230769230776</c:v>
                </c:pt>
                <c:pt idx="2815">
                  <c:v>-0.44871794871794868</c:v>
                </c:pt>
                <c:pt idx="2816">
                  <c:v>-0.41666666666666674</c:v>
                </c:pt>
                <c:pt idx="2817">
                  <c:v>-0.46474358974358976</c:v>
                </c:pt>
                <c:pt idx="2818">
                  <c:v>-0.49679487179487192</c:v>
                </c:pt>
                <c:pt idx="2819">
                  <c:v>-0.512820512820513</c:v>
                </c:pt>
                <c:pt idx="2820">
                  <c:v>-0.49679487179487192</c:v>
                </c:pt>
                <c:pt idx="2821">
                  <c:v>-0.512820512820513</c:v>
                </c:pt>
                <c:pt idx="2822">
                  <c:v>-0.54487179487179493</c:v>
                </c:pt>
                <c:pt idx="2823">
                  <c:v>-0.5608974358974359</c:v>
                </c:pt>
                <c:pt idx="2824">
                  <c:v>-0.49679487179487192</c:v>
                </c:pt>
                <c:pt idx="2825">
                  <c:v>-0.48076923076923078</c:v>
                </c:pt>
                <c:pt idx="2826">
                  <c:v>-0.44871794871794868</c:v>
                </c:pt>
                <c:pt idx="2827">
                  <c:v>-0.27243589743589747</c:v>
                </c:pt>
                <c:pt idx="2828">
                  <c:v>0.38461538461538469</c:v>
                </c:pt>
                <c:pt idx="2829">
                  <c:v>4.0384615384615383</c:v>
                </c:pt>
                <c:pt idx="2830">
                  <c:v>13.237179487179484</c:v>
                </c:pt>
                <c:pt idx="2831">
                  <c:v>29.070512820512818</c:v>
                </c:pt>
                <c:pt idx="2832">
                  <c:v>51.410256410256395</c:v>
                </c:pt>
                <c:pt idx="2833">
                  <c:v>80.432692307692292</c:v>
                </c:pt>
                <c:pt idx="2834">
                  <c:v>116.02564102564104</c:v>
                </c:pt>
                <c:pt idx="2835">
                  <c:v>155.22435897435895</c:v>
                </c:pt>
                <c:pt idx="2836">
                  <c:v>199.74358974358972</c:v>
                </c:pt>
                <c:pt idx="2837">
                  <c:v>249.96794871794876</c:v>
                </c:pt>
                <c:pt idx="2838">
                  <c:v>306.0897435897437</c:v>
                </c:pt>
                <c:pt idx="2839">
                  <c:v>362.32371794871784</c:v>
                </c:pt>
                <c:pt idx="2840">
                  <c:v>415.17628205128204</c:v>
                </c:pt>
                <c:pt idx="2841">
                  <c:v>469.85576923076934</c:v>
                </c:pt>
                <c:pt idx="2842">
                  <c:v>526.13782051282044</c:v>
                </c:pt>
                <c:pt idx="2843">
                  <c:v>581.77884615384642</c:v>
                </c:pt>
                <c:pt idx="2844">
                  <c:v>637.4038461538463</c:v>
                </c:pt>
                <c:pt idx="2845">
                  <c:v>692.09935897435901</c:v>
                </c:pt>
                <c:pt idx="2846">
                  <c:v>743.66987179487182</c:v>
                </c:pt>
                <c:pt idx="2847">
                  <c:v>792.69230769230774</c:v>
                </c:pt>
                <c:pt idx="2848">
                  <c:v>837.88461538461536</c:v>
                </c:pt>
                <c:pt idx="2849">
                  <c:v>888.4294871794873</c:v>
                </c:pt>
                <c:pt idx="2850">
                  <c:v>937.27564102564122</c:v>
                </c:pt>
                <c:pt idx="2851">
                  <c:v>983.04487179487171</c:v>
                </c:pt>
                <c:pt idx="2852">
                  <c:v>1024.2307692307695</c:v>
                </c:pt>
                <c:pt idx="2853">
                  <c:v>1054.5192307692309</c:v>
                </c:pt>
                <c:pt idx="2854">
                  <c:v>1089.4391025641025</c:v>
                </c:pt>
                <c:pt idx="2855">
                  <c:v>1127.9967948717951</c:v>
                </c:pt>
                <c:pt idx="2856">
                  <c:v>1159.3910256410256</c:v>
                </c:pt>
                <c:pt idx="2857">
                  <c:v>1187.5320512820513</c:v>
                </c:pt>
                <c:pt idx="2858">
                  <c:v>1194.0544871794871</c:v>
                </c:pt>
                <c:pt idx="2859">
                  <c:v>1216.875</c:v>
                </c:pt>
                <c:pt idx="2860">
                  <c:v>1230.6410256410256</c:v>
                </c:pt>
                <c:pt idx="2861">
                  <c:v>1248.7660256410259</c:v>
                </c:pt>
                <c:pt idx="2862">
                  <c:v>1239.3108974358975</c:v>
                </c:pt>
                <c:pt idx="2863">
                  <c:v>1256.9391025641025</c:v>
                </c:pt>
                <c:pt idx="2864">
                  <c:v>1271.4262820512824</c:v>
                </c:pt>
                <c:pt idx="2865">
                  <c:v>1277.9647435897436</c:v>
                </c:pt>
                <c:pt idx="2866">
                  <c:v>1270.2243589743587</c:v>
                </c:pt>
                <c:pt idx="2867">
                  <c:v>1255.2564102564099</c:v>
                </c:pt>
                <c:pt idx="2868">
                  <c:v>1256.4262820512822</c:v>
                </c:pt>
                <c:pt idx="2869">
                  <c:v>1228.573717948718</c:v>
                </c:pt>
                <c:pt idx="2870">
                  <c:v>1223.4455128205132</c:v>
                </c:pt>
                <c:pt idx="2871">
                  <c:v>1202.323717948718</c:v>
                </c:pt>
                <c:pt idx="2872">
                  <c:v>1176.8910256410256</c:v>
                </c:pt>
                <c:pt idx="2873">
                  <c:v>1164.3108974358975</c:v>
                </c:pt>
                <c:pt idx="2874">
                  <c:v>1124.7916666666667</c:v>
                </c:pt>
                <c:pt idx="2875">
                  <c:v>1085.0801282051279</c:v>
                </c:pt>
                <c:pt idx="2876">
                  <c:v>1053.4455128205132</c:v>
                </c:pt>
                <c:pt idx="2877">
                  <c:v>1027.2596153846155</c:v>
                </c:pt>
                <c:pt idx="2878">
                  <c:v>980.22435897435912</c:v>
                </c:pt>
                <c:pt idx="2879">
                  <c:v>924.95192307692298</c:v>
                </c:pt>
                <c:pt idx="2880">
                  <c:v>885.72115384615392</c:v>
                </c:pt>
                <c:pt idx="2881">
                  <c:v>828.47756410256409</c:v>
                </c:pt>
                <c:pt idx="2882">
                  <c:v>791.31410256410254</c:v>
                </c:pt>
                <c:pt idx="2883">
                  <c:v>731.20192307692309</c:v>
                </c:pt>
                <c:pt idx="2884">
                  <c:v>688.44551282051282</c:v>
                </c:pt>
                <c:pt idx="2885">
                  <c:v>628.66987179487182</c:v>
                </c:pt>
                <c:pt idx="2886">
                  <c:v>579.24679487179492</c:v>
                </c:pt>
                <c:pt idx="2887">
                  <c:v>530.27243589743591</c:v>
                </c:pt>
                <c:pt idx="2888">
                  <c:v>471.84294871794884</c:v>
                </c:pt>
                <c:pt idx="2889">
                  <c:v>415.4647435897437</c:v>
                </c:pt>
                <c:pt idx="2890">
                  <c:v>361.05769230769226</c:v>
                </c:pt>
                <c:pt idx="2891">
                  <c:v>311.55448717948724</c:v>
                </c:pt>
                <c:pt idx="2892">
                  <c:v>260.76923076923072</c:v>
                </c:pt>
                <c:pt idx="2893">
                  <c:v>207.72435897435898</c:v>
                </c:pt>
                <c:pt idx="2894">
                  <c:v>162.00320512820511</c:v>
                </c:pt>
                <c:pt idx="2895">
                  <c:v>120.56089743589746</c:v>
                </c:pt>
                <c:pt idx="2896">
                  <c:v>84.358974358974336</c:v>
                </c:pt>
                <c:pt idx="2897">
                  <c:v>55.432692307692307</c:v>
                </c:pt>
                <c:pt idx="2898">
                  <c:v>32.516025641025642</c:v>
                </c:pt>
                <c:pt idx="2899">
                  <c:v>15.448717948717947</c:v>
                </c:pt>
                <c:pt idx="2900">
                  <c:v>5.1923076923076925</c:v>
                </c:pt>
                <c:pt idx="2901">
                  <c:v>0.52884615384615374</c:v>
                </c:pt>
                <c:pt idx="2902">
                  <c:v>-0.59294871794871795</c:v>
                </c:pt>
                <c:pt idx="2903">
                  <c:v>-0.60897435897435903</c:v>
                </c:pt>
                <c:pt idx="2904">
                  <c:v>-0.64102564102564119</c:v>
                </c:pt>
                <c:pt idx="2905">
                  <c:v>-0.60897435897435903</c:v>
                </c:pt>
                <c:pt idx="2906">
                  <c:v>-0.59294871794871795</c:v>
                </c:pt>
                <c:pt idx="2907">
                  <c:v>-0.64102564102564119</c:v>
                </c:pt>
                <c:pt idx="2908">
                  <c:v>-0.70512820512820529</c:v>
                </c:pt>
                <c:pt idx="2909">
                  <c:v>-0.68910256410256399</c:v>
                </c:pt>
                <c:pt idx="2910">
                  <c:v>-0.59294871794871795</c:v>
                </c:pt>
                <c:pt idx="2911">
                  <c:v>-0.5769230769230772</c:v>
                </c:pt>
                <c:pt idx="2912">
                  <c:v>-0.5769230769230772</c:v>
                </c:pt>
                <c:pt idx="2913">
                  <c:v>-0.5769230769230772</c:v>
                </c:pt>
                <c:pt idx="2914">
                  <c:v>-0.5608974358974359</c:v>
                </c:pt>
                <c:pt idx="2915">
                  <c:v>-0.52884615384615374</c:v>
                </c:pt>
                <c:pt idx="2916">
                  <c:v>-0.512820512820513</c:v>
                </c:pt>
                <c:pt idx="2917">
                  <c:v>-0.512820512820513</c:v>
                </c:pt>
                <c:pt idx="2918">
                  <c:v>-0.512820512820513</c:v>
                </c:pt>
                <c:pt idx="2919">
                  <c:v>-0.49679487179487192</c:v>
                </c:pt>
                <c:pt idx="2920">
                  <c:v>-0.49679487179487192</c:v>
                </c:pt>
                <c:pt idx="2921">
                  <c:v>-0.49679487179487192</c:v>
                </c:pt>
                <c:pt idx="2922">
                  <c:v>-0.52884615384615374</c:v>
                </c:pt>
                <c:pt idx="2923">
                  <c:v>-0.49679487179487192</c:v>
                </c:pt>
                <c:pt idx="2924">
                  <c:v>-0.49679487179487192</c:v>
                </c:pt>
                <c:pt idx="2925">
                  <c:v>-0.49679487179487192</c:v>
                </c:pt>
                <c:pt idx="2926">
                  <c:v>-0.49679487179487192</c:v>
                </c:pt>
                <c:pt idx="2927">
                  <c:v>-0.43269230769230776</c:v>
                </c:pt>
                <c:pt idx="2928">
                  <c:v>-0.40064102564102561</c:v>
                </c:pt>
                <c:pt idx="2929">
                  <c:v>-0.38461538461538469</c:v>
                </c:pt>
                <c:pt idx="2930">
                  <c:v>-0.43269230769230776</c:v>
                </c:pt>
                <c:pt idx="2931">
                  <c:v>-0.40064102564102561</c:v>
                </c:pt>
                <c:pt idx="2932">
                  <c:v>-0.43269230769230776</c:v>
                </c:pt>
                <c:pt idx="2933">
                  <c:v>-0.48076923076923078</c:v>
                </c:pt>
                <c:pt idx="2934">
                  <c:v>-0.48076923076923078</c:v>
                </c:pt>
                <c:pt idx="2935">
                  <c:v>-0.512820512820513</c:v>
                </c:pt>
                <c:pt idx="2936">
                  <c:v>-0.49679487179487192</c:v>
                </c:pt>
                <c:pt idx="2937">
                  <c:v>-0.512820512820513</c:v>
                </c:pt>
                <c:pt idx="2938">
                  <c:v>-0.49679487179487192</c:v>
                </c:pt>
                <c:pt idx="2939">
                  <c:v>-0.48076923076923078</c:v>
                </c:pt>
                <c:pt idx="2940">
                  <c:v>-0.512820512820513</c:v>
                </c:pt>
                <c:pt idx="2941">
                  <c:v>-0.512820512820513</c:v>
                </c:pt>
                <c:pt idx="2942">
                  <c:v>-0.48076923076923078</c:v>
                </c:pt>
                <c:pt idx="2943">
                  <c:v>-0.512820512820513</c:v>
                </c:pt>
                <c:pt idx="2944">
                  <c:v>-0.49679487179487192</c:v>
                </c:pt>
                <c:pt idx="2945">
                  <c:v>-0.49679487179487192</c:v>
                </c:pt>
                <c:pt idx="2946">
                  <c:v>-0.44871794871794868</c:v>
                </c:pt>
                <c:pt idx="2947">
                  <c:v>-0.43269230769230776</c:v>
                </c:pt>
                <c:pt idx="2948">
                  <c:v>-0.49679487179487192</c:v>
                </c:pt>
                <c:pt idx="2949">
                  <c:v>-0.44871794871794868</c:v>
                </c:pt>
                <c:pt idx="2950">
                  <c:v>-0.48076923076923078</c:v>
                </c:pt>
                <c:pt idx="2951">
                  <c:v>-0.49679487179487192</c:v>
                </c:pt>
                <c:pt idx="2952">
                  <c:v>-0.49679487179487192</c:v>
                </c:pt>
                <c:pt idx="2953">
                  <c:v>-0.49679487179487192</c:v>
                </c:pt>
                <c:pt idx="2954">
                  <c:v>-0.44871794871794868</c:v>
                </c:pt>
                <c:pt idx="2955">
                  <c:v>-0.46474358974358976</c:v>
                </c:pt>
                <c:pt idx="2956">
                  <c:v>-0.48076923076923078</c:v>
                </c:pt>
                <c:pt idx="2957">
                  <c:v>-0.46474358974358976</c:v>
                </c:pt>
                <c:pt idx="2958">
                  <c:v>-0.49679487179487192</c:v>
                </c:pt>
                <c:pt idx="2959">
                  <c:v>-0.46474358974358976</c:v>
                </c:pt>
                <c:pt idx="2960">
                  <c:v>-0.46474358974358976</c:v>
                </c:pt>
                <c:pt idx="2961">
                  <c:v>-0.44871794871794868</c:v>
                </c:pt>
                <c:pt idx="2962">
                  <c:v>-0.38461538461538469</c:v>
                </c:pt>
                <c:pt idx="2963">
                  <c:v>-0.38461538461538469</c:v>
                </c:pt>
                <c:pt idx="2964">
                  <c:v>-0.36858974358974372</c:v>
                </c:pt>
                <c:pt idx="2965">
                  <c:v>-0.36858974358974372</c:v>
                </c:pt>
                <c:pt idx="2966">
                  <c:v>-0.35256410256410264</c:v>
                </c:pt>
                <c:pt idx="2967">
                  <c:v>-0.38461538461538469</c:v>
                </c:pt>
                <c:pt idx="2968">
                  <c:v>-0.35256410256410264</c:v>
                </c:pt>
                <c:pt idx="2969">
                  <c:v>-0.33653846153846168</c:v>
                </c:pt>
                <c:pt idx="2970">
                  <c:v>-0.28846153846153844</c:v>
                </c:pt>
                <c:pt idx="2971">
                  <c:v>-8.0128205128205149E-2</c:v>
                </c:pt>
                <c:pt idx="2972">
                  <c:v>0.91346153846153844</c:v>
                </c:pt>
                <c:pt idx="2973">
                  <c:v>6.1057692307692308</c:v>
                </c:pt>
                <c:pt idx="2974">
                  <c:v>17.275641025641026</c:v>
                </c:pt>
                <c:pt idx="2975">
                  <c:v>34.967948717948715</c:v>
                </c:pt>
                <c:pt idx="2976">
                  <c:v>59.022435897435912</c:v>
                </c:pt>
                <c:pt idx="2977">
                  <c:v>88.637820512820497</c:v>
                </c:pt>
                <c:pt idx="2978">
                  <c:v>122.85256410256409</c:v>
                </c:pt>
                <c:pt idx="2979">
                  <c:v>162.5801282051282</c:v>
                </c:pt>
                <c:pt idx="2980">
                  <c:v>205.89743589743597</c:v>
                </c:pt>
                <c:pt idx="2981">
                  <c:v>255.88141025641033</c:v>
                </c:pt>
                <c:pt idx="2982">
                  <c:v>309.91987179487182</c:v>
                </c:pt>
                <c:pt idx="2983">
                  <c:v>361.92307692307691</c:v>
                </c:pt>
                <c:pt idx="2984">
                  <c:v>414.26282051282061</c:v>
                </c:pt>
                <c:pt idx="2985">
                  <c:v>464.2467948717948</c:v>
                </c:pt>
                <c:pt idx="2986">
                  <c:v>532.35576923076917</c:v>
                </c:pt>
                <c:pt idx="2987">
                  <c:v>590.84935897435901</c:v>
                </c:pt>
                <c:pt idx="2988">
                  <c:v>649.91987179487182</c:v>
                </c:pt>
                <c:pt idx="2989">
                  <c:v>707.54807692307702</c:v>
                </c:pt>
                <c:pt idx="2990">
                  <c:v>752.27564102564111</c:v>
                </c:pt>
                <c:pt idx="2991">
                  <c:v>808.58974358974365</c:v>
                </c:pt>
                <c:pt idx="2992">
                  <c:v>859.91987179487182</c:v>
                </c:pt>
                <c:pt idx="2993">
                  <c:v>901.90705128205127</c:v>
                </c:pt>
                <c:pt idx="2994">
                  <c:v>952.24358974358972</c:v>
                </c:pt>
                <c:pt idx="2995">
                  <c:v>996.00961538461536</c:v>
                </c:pt>
                <c:pt idx="2996">
                  <c:v>1032.8846153846155</c:v>
                </c:pt>
                <c:pt idx="2997">
                  <c:v>1069.2307692307695</c:v>
                </c:pt>
                <c:pt idx="2998">
                  <c:v>1110.7532051282051</c:v>
                </c:pt>
                <c:pt idx="2999">
                  <c:v>1143.0769230769229</c:v>
                </c:pt>
                <c:pt idx="3000">
                  <c:v>1168.5416666666667</c:v>
                </c:pt>
                <c:pt idx="3001">
                  <c:v>1187.4839743589744</c:v>
                </c:pt>
                <c:pt idx="3002">
                  <c:v>1199.4070512820515</c:v>
                </c:pt>
                <c:pt idx="3003">
                  <c:v>1227.9487179487182</c:v>
                </c:pt>
                <c:pt idx="3004">
                  <c:v>1246.9230769230769</c:v>
                </c:pt>
                <c:pt idx="3005">
                  <c:v>1264.2948717948718</c:v>
                </c:pt>
                <c:pt idx="3006">
                  <c:v>1273.7660256410259</c:v>
                </c:pt>
                <c:pt idx="3007">
                  <c:v>1284.2147435897436</c:v>
                </c:pt>
                <c:pt idx="3008">
                  <c:v>1283.1570512820513</c:v>
                </c:pt>
                <c:pt idx="3009">
                  <c:v>1292.8044871794871</c:v>
                </c:pt>
                <c:pt idx="3010">
                  <c:v>1292.1314102564097</c:v>
                </c:pt>
                <c:pt idx="3011">
                  <c:v>1286.5064102564102</c:v>
                </c:pt>
                <c:pt idx="3012">
                  <c:v>1273.125</c:v>
                </c:pt>
                <c:pt idx="3013">
                  <c:v>1260.3685897435903</c:v>
                </c:pt>
                <c:pt idx="3014">
                  <c:v>1247.5</c:v>
                </c:pt>
                <c:pt idx="3015">
                  <c:v>1231.5384615384614</c:v>
                </c:pt>
                <c:pt idx="3016">
                  <c:v>1202.5</c:v>
                </c:pt>
                <c:pt idx="3017">
                  <c:v>1188.1410256410256</c:v>
                </c:pt>
                <c:pt idx="3018">
                  <c:v>1164.2628205128203</c:v>
                </c:pt>
                <c:pt idx="3019">
                  <c:v>1129.2948717948718</c:v>
                </c:pt>
                <c:pt idx="3020">
                  <c:v>1096.2980769230769</c:v>
                </c:pt>
                <c:pt idx="3021">
                  <c:v>1064.4551282051282</c:v>
                </c:pt>
                <c:pt idx="3022">
                  <c:v>1023.4294871794873</c:v>
                </c:pt>
                <c:pt idx="3023">
                  <c:v>983.94230769230751</c:v>
                </c:pt>
                <c:pt idx="3024">
                  <c:v>939.13461538461536</c:v>
                </c:pt>
                <c:pt idx="3025">
                  <c:v>895.51282051282044</c:v>
                </c:pt>
                <c:pt idx="3026">
                  <c:v>848.06089743589757</c:v>
                </c:pt>
                <c:pt idx="3027">
                  <c:v>795.625</c:v>
                </c:pt>
                <c:pt idx="3028">
                  <c:v>741.07371794871813</c:v>
                </c:pt>
                <c:pt idx="3029">
                  <c:v>690.16025641025624</c:v>
                </c:pt>
                <c:pt idx="3030">
                  <c:v>632.0833333333336</c:v>
                </c:pt>
                <c:pt idx="3031">
                  <c:v>572.54807692307702</c:v>
                </c:pt>
                <c:pt idx="3032">
                  <c:v>515.3044871794873</c:v>
                </c:pt>
                <c:pt idx="3033">
                  <c:v>461.55448717948724</c:v>
                </c:pt>
                <c:pt idx="3034">
                  <c:v>404.42307692307685</c:v>
                </c:pt>
                <c:pt idx="3035">
                  <c:v>347.80448717948724</c:v>
                </c:pt>
                <c:pt idx="3036">
                  <c:v>292.14743589743597</c:v>
                </c:pt>
                <c:pt idx="3037">
                  <c:v>237.37179487179489</c:v>
                </c:pt>
                <c:pt idx="3038">
                  <c:v>185.40064102564102</c:v>
                </c:pt>
                <c:pt idx="3039">
                  <c:v>135.72115384615381</c:v>
                </c:pt>
                <c:pt idx="3040">
                  <c:v>93.990384615384613</c:v>
                </c:pt>
                <c:pt idx="3041">
                  <c:v>60.528846153846139</c:v>
                </c:pt>
                <c:pt idx="3042">
                  <c:v>36.073717948717956</c:v>
                </c:pt>
                <c:pt idx="3043">
                  <c:v>18.125</c:v>
                </c:pt>
                <c:pt idx="3044">
                  <c:v>6.5544871794871788</c:v>
                </c:pt>
                <c:pt idx="3045">
                  <c:v>1.025641025641026</c:v>
                </c:pt>
                <c:pt idx="3046">
                  <c:v>-0.512820512820513</c:v>
                </c:pt>
                <c:pt idx="3047">
                  <c:v>-0.54487179487179493</c:v>
                </c:pt>
                <c:pt idx="3048">
                  <c:v>-0.54487179487179493</c:v>
                </c:pt>
                <c:pt idx="3049">
                  <c:v>-0.54487179487179493</c:v>
                </c:pt>
                <c:pt idx="3050">
                  <c:v>-0.54487179487179493</c:v>
                </c:pt>
                <c:pt idx="3051">
                  <c:v>-0.54487179487179493</c:v>
                </c:pt>
                <c:pt idx="3052">
                  <c:v>-0.54487179487179493</c:v>
                </c:pt>
                <c:pt idx="3053">
                  <c:v>-0.5608974358974359</c:v>
                </c:pt>
                <c:pt idx="3054">
                  <c:v>-0.54487179487179493</c:v>
                </c:pt>
                <c:pt idx="3055">
                  <c:v>-0.54487179487179493</c:v>
                </c:pt>
                <c:pt idx="3056">
                  <c:v>-0.52884615384615374</c:v>
                </c:pt>
                <c:pt idx="3057">
                  <c:v>-0.54487179487179493</c:v>
                </c:pt>
                <c:pt idx="3058">
                  <c:v>-0.5608974358974359</c:v>
                </c:pt>
                <c:pt idx="3059">
                  <c:v>-0.5769230769230772</c:v>
                </c:pt>
                <c:pt idx="3060">
                  <c:v>-0.5769230769230772</c:v>
                </c:pt>
                <c:pt idx="3061">
                  <c:v>-0.5608974358974359</c:v>
                </c:pt>
                <c:pt idx="3062">
                  <c:v>-0.54487179487179493</c:v>
                </c:pt>
                <c:pt idx="3063">
                  <c:v>-0.52884615384615374</c:v>
                </c:pt>
                <c:pt idx="3064">
                  <c:v>-0.52884615384615374</c:v>
                </c:pt>
                <c:pt idx="3065">
                  <c:v>-0.54487179487179493</c:v>
                </c:pt>
                <c:pt idx="3066">
                  <c:v>-0.52884615384615374</c:v>
                </c:pt>
                <c:pt idx="3067">
                  <c:v>-0.52884615384615374</c:v>
                </c:pt>
                <c:pt idx="3068">
                  <c:v>-0.52884615384615374</c:v>
                </c:pt>
                <c:pt idx="3069">
                  <c:v>-0.52884615384615374</c:v>
                </c:pt>
                <c:pt idx="3070">
                  <c:v>-0.52884615384615374</c:v>
                </c:pt>
                <c:pt idx="3071">
                  <c:v>-0.52884615384615374</c:v>
                </c:pt>
                <c:pt idx="3072">
                  <c:v>-0.52884615384615374</c:v>
                </c:pt>
                <c:pt idx="3073">
                  <c:v>-0.52884615384615374</c:v>
                </c:pt>
                <c:pt idx="3074">
                  <c:v>-0.52884615384615374</c:v>
                </c:pt>
                <c:pt idx="3075">
                  <c:v>-0.52884615384615374</c:v>
                </c:pt>
                <c:pt idx="3076">
                  <c:v>-0.49679487179487192</c:v>
                </c:pt>
                <c:pt idx="3077">
                  <c:v>-0.49679487179487192</c:v>
                </c:pt>
                <c:pt idx="3078">
                  <c:v>-0.512820512820513</c:v>
                </c:pt>
                <c:pt idx="3079">
                  <c:v>-0.52884615384615374</c:v>
                </c:pt>
                <c:pt idx="3080">
                  <c:v>-0.52884615384615374</c:v>
                </c:pt>
                <c:pt idx="3081">
                  <c:v>-0.512820512820513</c:v>
                </c:pt>
                <c:pt idx="3082">
                  <c:v>-0.52884615384615374</c:v>
                </c:pt>
                <c:pt idx="3083">
                  <c:v>-0.52884615384615374</c:v>
                </c:pt>
                <c:pt idx="3084">
                  <c:v>-0.54487179487179493</c:v>
                </c:pt>
                <c:pt idx="3085">
                  <c:v>-0.54487179487179493</c:v>
                </c:pt>
                <c:pt idx="3086">
                  <c:v>-0.5608974358974359</c:v>
                </c:pt>
                <c:pt idx="3087">
                  <c:v>-0.54487179487179493</c:v>
                </c:pt>
                <c:pt idx="3088">
                  <c:v>-0.52884615384615374</c:v>
                </c:pt>
                <c:pt idx="3089">
                  <c:v>-0.52884615384615374</c:v>
                </c:pt>
                <c:pt idx="3090">
                  <c:v>-0.52884615384615374</c:v>
                </c:pt>
                <c:pt idx="3091">
                  <c:v>-0.512820512820513</c:v>
                </c:pt>
                <c:pt idx="3092">
                  <c:v>-0.49679487179487192</c:v>
                </c:pt>
                <c:pt idx="3093">
                  <c:v>-0.48076923076923078</c:v>
                </c:pt>
                <c:pt idx="3094">
                  <c:v>-0.40064102564102561</c:v>
                </c:pt>
                <c:pt idx="3095">
                  <c:v>-0.32051282051282065</c:v>
                </c:pt>
                <c:pt idx="3096">
                  <c:v>-0.38461538461538469</c:v>
                </c:pt>
                <c:pt idx="3097">
                  <c:v>-0.44871794871794868</c:v>
                </c:pt>
                <c:pt idx="3098">
                  <c:v>-0.48076923076923078</c:v>
                </c:pt>
                <c:pt idx="3099">
                  <c:v>-0.46474358974358976</c:v>
                </c:pt>
                <c:pt idx="3100">
                  <c:v>-0.44871794871794868</c:v>
                </c:pt>
                <c:pt idx="3101">
                  <c:v>-0.43269230769230776</c:v>
                </c:pt>
                <c:pt idx="3102">
                  <c:v>-0.43269230769230776</c:v>
                </c:pt>
                <c:pt idx="3103">
                  <c:v>-0.48076923076923078</c:v>
                </c:pt>
                <c:pt idx="3104">
                  <c:v>-0.48076923076923078</c:v>
                </c:pt>
                <c:pt idx="3105">
                  <c:v>-0.46474358974358976</c:v>
                </c:pt>
                <c:pt idx="3106">
                  <c:v>-0.512820512820513</c:v>
                </c:pt>
                <c:pt idx="3107">
                  <c:v>-0.49679487179487192</c:v>
                </c:pt>
                <c:pt idx="3108">
                  <c:v>-0.46474358974358976</c:v>
                </c:pt>
                <c:pt idx="3109">
                  <c:v>-0.44871794871794868</c:v>
                </c:pt>
                <c:pt idx="3110">
                  <c:v>-0.44871794871794868</c:v>
                </c:pt>
                <c:pt idx="3111">
                  <c:v>-0.44871794871794868</c:v>
                </c:pt>
                <c:pt idx="3112">
                  <c:v>-0.44871794871794868</c:v>
                </c:pt>
                <c:pt idx="3113">
                  <c:v>-0.43269230769230776</c:v>
                </c:pt>
                <c:pt idx="3114">
                  <c:v>-0.38461538461538469</c:v>
                </c:pt>
                <c:pt idx="3115">
                  <c:v>-9.6153846153846215E-2</c:v>
                </c:pt>
                <c:pt idx="3116">
                  <c:v>1.5705128205128207</c:v>
                </c:pt>
                <c:pt idx="3117">
                  <c:v>7.2115384615384608</c:v>
                </c:pt>
                <c:pt idx="3118">
                  <c:v>19.118589743589741</c:v>
                </c:pt>
                <c:pt idx="3119">
                  <c:v>36.554487179487161</c:v>
                </c:pt>
                <c:pt idx="3120">
                  <c:v>57.131410256410255</c:v>
                </c:pt>
                <c:pt idx="3121">
                  <c:v>87.708333333333329</c:v>
                </c:pt>
                <c:pt idx="3122">
                  <c:v>124.83974358974359</c:v>
                </c:pt>
                <c:pt idx="3123">
                  <c:v>151.69871794871798</c:v>
                </c:pt>
                <c:pt idx="3124">
                  <c:v>170.43269230769238</c:v>
                </c:pt>
                <c:pt idx="3125">
                  <c:v>210.91346153846155</c:v>
                </c:pt>
                <c:pt idx="3126">
                  <c:v>295.32051282051276</c:v>
                </c:pt>
                <c:pt idx="3127">
                  <c:v>364.8717948717948</c:v>
                </c:pt>
                <c:pt idx="3128">
                  <c:v>427.21153846153834</c:v>
                </c:pt>
                <c:pt idx="3129">
                  <c:v>464.8717948717948</c:v>
                </c:pt>
                <c:pt idx="3130">
                  <c:v>527.5</c:v>
                </c:pt>
                <c:pt idx="3131">
                  <c:v>598.22115384615392</c:v>
                </c:pt>
                <c:pt idx="3132">
                  <c:v>657.27564102564111</c:v>
                </c:pt>
                <c:pt idx="3133">
                  <c:v>696.12179487179492</c:v>
                </c:pt>
                <c:pt idx="3134">
                  <c:v>768.34935897435901</c:v>
                </c:pt>
                <c:pt idx="3135">
                  <c:v>817.91666666666663</c:v>
                </c:pt>
                <c:pt idx="3136">
                  <c:v>843.18910256410265</c:v>
                </c:pt>
                <c:pt idx="3137">
                  <c:v>880.86538461538453</c:v>
                </c:pt>
                <c:pt idx="3138">
                  <c:v>943.75</c:v>
                </c:pt>
                <c:pt idx="3139">
                  <c:v>990.35256410256386</c:v>
                </c:pt>
                <c:pt idx="3140">
                  <c:v>1046.4423076923076</c:v>
                </c:pt>
                <c:pt idx="3141">
                  <c:v>1088.6378205128203</c:v>
                </c:pt>
                <c:pt idx="3142">
                  <c:v>1132.5160256410259</c:v>
                </c:pt>
                <c:pt idx="3143">
                  <c:v>1155.8333333333328</c:v>
                </c:pt>
                <c:pt idx="3144">
                  <c:v>1169.9358974358977</c:v>
                </c:pt>
                <c:pt idx="3145">
                  <c:v>1208.8301282051279</c:v>
                </c:pt>
                <c:pt idx="3146">
                  <c:v>1237.0512820512822</c:v>
                </c:pt>
                <c:pt idx="3147">
                  <c:v>1250.0160256410259</c:v>
                </c:pt>
                <c:pt idx="3148">
                  <c:v>1276.2019230769229</c:v>
                </c:pt>
                <c:pt idx="3149">
                  <c:v>1294.5192307692309</c:v>
                </c:pt>
                <c:pt idx="3150">
                  <c:v>1306.6826923076924</c:v>
                </c:pt>
                <c:pt idx="3151">
                  <c:v>1311.4743589743587</c:v>
                </c:pt>
                <c:pt idx="3152">
                  <c:v>1312.9326923076926</c:v>
                </c:pt>
                <c:pt idx="3153">
                  <c:v>1314.9679487179485</c:v>
                </c:pt>
                <c:pt idx="3154">
                  <c:v>1319.0384615384614</c:v>
                </c:pt>
                <c:pt idx="3155">
                  <c:v>1317.3397435897436</c:v>
                </c:pt>
                <c:pt idx="3156">
                  <c:v>1307.2916666666667</c:v>
                </c:pt>
                <c:pt idx="3157">
                  <c:v>1299.1185897435903</c:v>
                </c:pt>
                <c:pt idx="3158">
                  <c:v>1284.8397435897436</c:v>
                </c:pt>
                <c:pt idx="3159">
                  <c:v>1266.2820512820513</c:v>
                </c:pt>
                <c:pt idx="3160">
                  <c:v>1241.8429487179483</c:v>
                </c:pt>
                <c:pt idx="3161">
                  <c:v>1219.3429487179483</c:v>
                </c:pt>
                <c:pt idx="3162">
                  <c:v>1193.9262820512822</c:v>
                </c:pt>
                <c:pt idx="3163">
                  <c:v>1155.7532051282051</c:v>
                </c:pt>
                <c:pt idx="3164">
                  <c:v>1109.903846153846</c:v>
                </c:pt>
                <c:pt idx="3165">
                  <c:v>1078.1730769230767</c:v>
                </c:pt>
                <c:pt idx="3166">
                  <c:v>1042.2756410256411</c:v>
                </c:pt>
                <c:pt idx="3167">
                  <c:v>991.5224358974358</c:v>
                </c:pt>
                <c:pt idx="3168">
                  <c:v>947.27564102564111</c:v>
                </c:pt>
                <c:pt idx="3169">
                  <c:v>905.36858974358961</c:v>
                </c:pt>
                <c:pt idx="3170">
                  <c:v>849.59935897435912</c:v>
                </c:pt>
                <c:pt idx="3171">
                  <c:v>797.00320512820508</c:v>
                </c:pt>
                <c:pt idx="3172">
                  <c:v>735.91346153846155</c:v>
                </c:pt>
                <c:pt idx="3173">
                  <c:v>688.2532051282052</c:v>
                </c:pt>
                <c:pt idx="3174">
                  <c:v>640.44871794871801</c:v>
                </c:pt>
                <c:pt idx="3175">
                  <c:v>591.98717948717956</c:v>
                </c:pt>
                <c:pt idx="3176">
                  <c:v>540.49679487179492</c:v>
                </c:pt>
                <c:pt idx="3177">
                  <c:v>472.11538461538458</c:v>
                </c:pt>
                <c:pt idx="3178">
                  <c:v>418.95833333333331</c:v>
                </c:pt>
                <c:pt idx="3179">
                  <c:v>363.57371794871784</c:v>
                </c:pt>
                <c:pt idx="3180">
                  <c:v>305.25641025641022</c:v>
                </c:pt>
                <c:pt idx="3181">
                  <c:v>249.03846153846158</c:v>
                </c:pt>
                <c:pt idx="3182">
                  <c:v>205.91346153846152</c:v>
                </c:pt>
                <c:pt idx="3183">
                  <c:v>159.90384615384616</c:v>
                </c:pt>
                <c:pt idx="3184">
                  <c:v>114.4871794871795</c:v>
                </c:pt>
                <c:pt idx="3185">
                  <c:v>73.189102564102569</c:v>
                </c:pt>
                <c:pt idx="3186">
                  <c:v>43.397435897435905</c:v>
                </c:pt>
                <c:pt idx="3187">
                  <c:v>22.259615384615383</c:v>
                </c:pt>
                <c:pt idx="3188">
                  <c:v>7.9326923076923093</c:v>
                </c:pt>
                <c:pt idx="3189">
                  <c:v>1.3301282051282051</c:v>
                </c:pt>
                <c:pt idx="3190">
                  <c:v>-0.32051282051282065</c:v>
                </c:pt>
                <c:pt idx="3191">
                  <c:v>-0.5769230769230772</c:v>
                </c:pt>
                <c:pt idx="3192">
                  <c:v>-0.59294871794871795</c:v>
                </c:pt>
                <c:pt idx="3193">
                  <c:v>-0.5769230769230772</c:v>
                </c:pt>
                <c:pt idx="3194">
                  <c:v>-0.54487179487179493</c:v>
                </c:pt>
                <c:pt idx="3195">
                  <c:v>-0.54487179487179493</c:v>
                </c:pt>
                <c:pt idx="3196">
                  <c:v>-0.54487179487179493</c:v>
                </c:pt>
                <c:pt idx="3197">
                  <c:v>-0.54487179487179493</c:v>
                </c:pt>
                <c:pt idx="3198">
                  <c:v>-0.54487179487179493</c:v>
                </c:pt>
                <c:pt idx="3199">
                  <c:v>-0.52884615384615374</c:v>
                </c:pt>
                <c:pt idx="3200">
                  <c:v>-0.52884615384615374</c:v>
                </c:pt>
                <c:pt idx="3201">
                  <c:v>-0.52884615384615374</c:v>
                </c:pt>
                <c:pt idx="3202">
                  <c:v>-0.54487179487179493</c:v>
                </c:pt>
                <c:pt idx="3203">
                  <c:v>-0.54487179487179493</c:v>
                </c:pt>
                <c:pt idx="3204">
                  <c:v>-0.54487179487179493</c:v>
                </c:pt>
                <c:pt idx="3205">
                  <c:v>-0.54487179487179493</c:v>
                </c:pt>
                <c:pt idx="3206">
                  <c:v>-0.52884615384615374</c:v>
                </c:pt>
                <c:pt idx="3207">
                  <c:v>-0.52884615384615374</c:v>
                </c:pt>
                <c:pt idx="3208">
                  <c:v>-0.52884615384615374</c:v>
                </c:pt>
                <c:pt idx="3209">
                  <c:v>-0.54487179487179493</c:v>
                </c:pt>
                <c:pt idx="3210">
                  <c:v>-0.52884615384615374</c:v>
                </c:pt>
                <c:pt idx="3211">
                  <c:v>-0.52884615384615374</c:v>
                </c:pt>
                <c:pt idx="3212">
                  <c:v>-0.52884615384615374</c:v>
                </c:pt>
                <c:pt idx="3213">
                  <c:v>-0.52884615384615374</c:v>
                </c:pt>
                <c:pt idx="3214">
                  <c:v>-0.52884615384615374</c:v>
                </c:pt>
                <c:pt idx="3215">
                  <c:v>-0.54487179487179493</c:v>
                </c:pt>
                <c:pt idx="3216">
                  <c:v>-0.52884615384615374</c:v>
                </c:pt>
                <c:pt idx="3217">
                  <c:v>-0.52884615384615374</c:v>
                </c:pt>
                <c:pt idx="3218">
                  <c:v>-0.52884615384615374</c:v>
                </c:pt>
                <c:pt idx="3219">
                  <c:v>-0.52884615384615374</c:v>
                </c:pt>
                <c:pt idx="3220">
                  <c:v>-0.54487179487179493</c:v>
                </c:pt>
                <c:pt idx="3221">
                  <c:v>-0.52884615384615374</c:v>
                </c:pt>
                <c:pt idx="3222">
                  <c:v>-0.52884615384615374</c:v>
                </c:pt>
                <c:pt idx="3223">
                  <c:v>-0.52884615384615374</c:v>
                </c:pt>
                <c:pt idx="3224">
                  <c:v>-0.52884615384615374</c:v>
                </c:pt>
                <c:pt idx="3225">
                  <c:v>-0.52884615384615374</c:v>
                </c:pt>
                <c:pt idx="3226">
                  <c:v>-0.52884615384615374</c:v>
                </c:pt>
                <c:pt idx="3227">
                  <c:v>-0.52884615384615374</c:v>
                </c:pt>
                <c:pt idx="3228">
                  <c:v>-0.52884615384615374</c:v>
                </c:pt>
                <c:pt idx="3229">
                  <c:v>-0.52884615384615374</c:v>
                </c:pt>
                <c:pt idx="3230">
                  <c:v>-0.52884615384615374</c:v>
                </c:pt>
                <c:pt idx="3231">
                  <c:v>-0.52884615384615374</c:v>
                </c:pt>
                <c:pt idx="3232">
                  <c:v>-0.52884615384615374</c:v>
                </c:pt>
                <c:pt idx="3233">
                  <c:v>-0.52884615384615374</c:v>
                </c:pt>
                <c:pt idx="3234">
                  <c:v>-0.52884615384615374</c:v>
                </c:pt>
                <c:pt idx="3235">
                  <c:v>-0.52884615384615374</c:v>
                </c:pt>
                <c:pt idx="3236">
                  <c:v>-0.52884615384615374</c:v>
                </c:pt>
                <c:pt idx="3237">
                  <c:v>-0.52884615384615374</c:v>
                </c:pt>
                <c:pt idx="3238">
                  <c:v>-0.52884615384615374</c:v>
                </c:pt>
                <c:pt idx="3239">
                  <c:v>-0.52884615384615374</c:v>
                </c:pt>
                <c:pt idx="3240">
                  <c:v>-0.52884615384615374</c:v>
                </c:pt>
                <c:pt idx="3241">
                  <c:v>-0.52884615384615374</c:v>
                </c:pt>
                <c:pt idx="3242">
                  <c:v>-0.52884615384615374</c:v>
                </c:pt>
                <c:pt idx="3243">
                  <c:v>-0.52884615384615374</c:v>
                </c:pt>
                <c:pt idx="3244">
                  <c:v>-0.52884615384615374</c:v>
                </c:pt>
                <c:pt idx="3245">
                  <c:v>-0.52884615384615374</c:v>
                </c:pt>
                <c:pt idx="3246">
                  <c:v>-0.52884615384615374</c:v>
                </c:pt>
                <c:pt idx="3247">
                  <c:v>-0.52884615384615374</c:v>
                </c:pt>
                <c:pt idx="3248">
                  <c:v>-0.52884615384615374</c:v>
                </c:pt>
                <c:pt idx="3249">
                  <c:v>-0.52884615384615374</c:v>
                </c:pt>
                <c:pt idx="3250">
                  <c:v>-0.52884615384615374</c:v>
                </c:pt>
                <c:pt idx="3251">
                  <c:v>-0.52884615384615374</c:v>
                </c:pt>
                <c:pt idx="3252">
                  <c:v>-0.52884615384615374</c:v>
                </c:pt>
                <c:pt idx="3253">
                  <c:v>-0.52884615384615374</c:v>
                </c:pt>
                <c:pt idx="3254">
                  <c:v>-0.52884615384615374</c:v>
                </c:pt>
                <c:pt idx="3255">
                  <c:v>-0.52884615384615374</c:v>
                </c:pt>
                <c:pt idx="3256">
                  <c:v>-0.52884615384615374</c:v>
                </c:pt>
                <c:pt idx="3257">
                  <c:v>-0.52884615384615374</c:v>
                </c:pt>
                <c:pt idx="3258">
                  <c:v>-0.52884615384615374</c:v>
                </c:pt>
                <c:pt idx="3259">
                  <c:v>-0.17628205128205129</c:v>
                </c:pt>
                <c:pt idx="3260">
                  <c:v>2.1314102564102568</c:v>
                </c:pt>
                <c:pt idx="3261">
                  <c:v>9.407051282051281</c:v>
                </c:pt>
                <c:pt idx="3262">
                  <c:v>24.038461538461533</c:v>
                </c:pt>
                <c:pt idx="3263">
                  <c:v>45.608974358974365</c:v>
                </c:pt>
                <c:pt idx="3264">
                  <c:v>74.839743589743591</c:v>
                </c:pt>
                <c:pt idx="3265">
                  <c:v>113.10897435897434</c:v>
                </c:pt>
                <c:pt idx="3266">
                  <c:v>157.13141025641028</c:v>
                </c:pt>
                <c:pt idx="3267">
                  <c:v>204.4551282051282</c:v>
                </c:pt>
                <c:pt idx="3268">
                  <c:v>255.48076923076925</c:v>
                </c:pt>
                <c:pt idx="3269">
                  <c:v>310.27243589743591</c:v>
                </c:pt>
                <c:pt idx="3270">
                  <c:v>368.04487179487188</c:v>
                </c:pt>
                <c:pt idx="3271">
                  <c:v>426.76282051282055</c:v>
                </c:pt>
                <c:pt idx="3272">
                  <c:v>484.40705128205127</c:v>
                </c:pt>
                <c:pt idx="3273">
                  <c:v>545.91346153846155</c:v>
                </c:pt>
                <c:pt idx="3274">
                  <c:v>604.80769230769249</c:v>
                </c:pt>
                <c:pt idx="3275">
                  <c:v>662.6282051282052</c:v>
                </c:pt>
                <c:pt idx="3276">
                  <c:v>720.06410256410254</c:v>
                </c:pt>
                <c:pt idx="3277">
                  <c:v>775.57692307692309</c:v>
                </c:pt>
                <c:pt idx="3278">
                  <c:v>828.78205128205138</c:v>
                </c:pt>
                <c:pt idx="3279">
                  <c:v>884.74358974358984</c:v>
                </c:pt>
                <c:pt idx="3280">
                  <c:v>934.56730769230751</c:v>
                </c:pt>
                <c:pt idx="3281">
                  <c:v>983.73397435897459</c:v>
                </c:pt>
                <c:pt idx="3282">
                  <c:v>1030.0641025641023</c:v>
                </c:pt>
                <c:pt idx="3283">
                  <c:v>1072.2115384615388</c:v>
                </c:pt>
                <c:pt idx="3284">
                  <c:v>1110.7532051282051</c:v>
                </c:pt>
                <c:pt idx="3285">
                  <c:v>1149.7275641025647</c:v>
                </c:pt>
                <c:pt idx="3286">
                  <c:v>1186.4743589743589</c:v>
                </c:pt>
                <c:pt idx="3287">
                  <c:v>1216.8108974358975</c:v>
                </c:pt>
                <c:pt idx="3288">
                  <c:v>1245.0160256410259</c:v>
                </c:pt>
                <c:pt idx="3289">
                  <c:v>1277.0352564102566</c:v>
                </c:pt>
                <c:pt idx="3290">
                  <c:v>1289.6794871794871</c:v>
                </c:pt>
                <c:pt idx="3291">
                  <c:v>1316.0576923076924</c:v>
                </c:pt>
                <c:pt idx="3292">
                  <c:v>1333.1891025641023</c:v>
                </c:pt>
                <c:pt idx="3293">
                  <c:v>1342.6602564102564</c:v>
                </c:pt>
                <c:pt idx="3294">
                  <c:v>1357.1474358974356</c:v>
                </c:pt>
                <c:pt idx="3295">
                  <c:v>1364.3108974358975</c:v>
                </c:pt>
                <c:pt idx="3296">
                  <c:v>1368.8942307692305</c:v>
                </c:pt>
                <c:pt idx="3297">
                  <c:v>1371.3782051282051</c:v>
                </c:pt>
                <c:pt idx="3298">
                  <c:v>1366.4262820512824</c:v>
                </c:pt>
                <c:pt idx="3299">
                  <c:v>1366.1538461538457</c:v>
                </c:pt>
                <c:pt idx="3300">
                  <c:v>1359.7756410256411</c:v>
                </c:pt>
                <c:pt idx="3301">
                  <c:v>1349.2147435897436</c:v>
                </c:pt>
                <c:pt idx="3302">
                  <c:v>1338.125</c:v>
                </c:pt>
                <c:pt idx="3303">
                  <c:v>1308.1891025641023</c:v>
                </c:pt>
                <c:pt idx="3304">
                  <c:v>1278.7660256410259</c:v>
                </c:pt>
                <c:pt idx="3305">
                  <c:v>1259.0544871794868</c:v>
                </c:pt>
                <c:pt idx="3306">
                  <c:v>1230.1282051282051</c:v>
                </c:pt>
                <c:pt idx="3307">
                  <c:v>1198.2051282051282</c:v>
                </c:pt>
                <c:pt idx="3308">
                  <c:v>1166.3301282051282</c:v>
                </c:pt>
                <c:pt idx="3309">
                  <c:v>1128.9262820512824</c:v>
                </c:pt>
                <c:pt idx="3310">
                  <c:v>1096.971153846154</c:v>
                </c:pt>
                <c:pt idx="3311">
                  <c:v>1049.3910256410256</c:v>
                </c:pt>
                <c:pt idx="3312">
                  <c:v>989.88782051282044</c:v>
                </c:pt>
                <c:pt idx="3313">
                  <c:v>942.22756410256397</c:v>
                </c:pt>
                <c:pt idx="3314">
                  <c:v>900.81730769230762</c:v>
                </c:pt>
                <c:pt idx="3315">
                  <c:v>860.03205128205138</c:v>
                </c:pt>
                <c:pt idx="3316">
                  <c:v>804.10256410256397</c:v>
                </c:pt>
                <c:pt idx="3317">
                  <c:v>748.76602564102552</c:v>
                </c:pt>
                <c:pt idx="3318">
                  <c:v>691.1057692307694</c:v>
                </c:pt>
                <c:pt idx="3319">
                  <c:v>635.51282051282044</c:v>
                </c:pt>
                <c:pt idx="3320">
                  <c:v>574.07051282051282</c:v>
                </c:pt>
                <c:pt idx="3321">
                  <c:v>513.47756410256397</c:v>
                </c:pt>
                <c:pt idx="3322">
                  <c:v>453.28525641025635</c:v>
                </c:pt>
                <c:pt idx="3323">
                  <c:v>397.61217948717939</c:v>
                </c:pt>
                <c:pt idx="3324">
                  <c:v>340.27243589743591</c:v>
                </c:pt>
                <c:pt idx="3325">
                  <c:v>281.52243589743591</c:v>
                </c:pt>
                <c:pt idx="3326">
                  <c:v>228.23717948717947</c:v>
                </c:pt>
                <c:pt idx="3327">
                  <c:v>174.83974358974359</c:v>
                </c:pt>
                <c:pt idx="3328">
                  <c:v>126.66666666666667</c:v>
                </c:pt>
                <c:pt idx="3329">
                  <c:v>73.397435897435884</c:v>
                </c:pt>
                <c:pt idx="3330">
                  <c:v>44.439102564102562</c:v>
                </c:pt>
                <c:pt idx="3331">
                  <c:v>24.342948717948723</c:v>
                </c:pt>
                <c:pt idx="3332">
                  <c:v>9.4551282051282062</c:v>
                </c:pt>
                <c:pt idx="3333">
                  <c:v>1.987179487179487</c:v>
                </c:pt>
                <c:pt idx="3334">
                  <c:v>-0.22435897435897431</c:v>
                </c:pt>
                <c:pt idx="3335">
                  <c:v>-0.81730769230769251</c:v>
                </c:pt>
                <c:pt idx="3336">
                  <c:v>-0.80128205128205121</c:v>
                </c:pt>
                <c:pt idx="3337">
                  <c:v>-0.68910256410256399</c:v>
                </c:pt>
                <c:pt idx="3338">
                  <c:v>-0.72115384615384626</c:v>
                </c:pt>
                <c:pt idx="3339">
                  <c:v>-0.62500000000000011</c:v>
                </c:pt>
                <c:pt idx="3340">
                  <c:v>-0.67307692307692313</c:v>
                </c:pt>
                <c:pt idx="3341">
                  <c:v>-0.62500000000000011</c:v>
                </c:pt>
                <c:pt idx="3342">
                  <c:v>-0.59294871794871795</c:v>
                </c:pt>
                <c:pt idx="3343">
                  <c:v>-0.5608974358974359</c:v>
                </c:pt>
                <c:pt idx="3344">
                  <c:v>-0.54487179487179493</c:v>
                </c:pt>
                <c:pt idx="3345">
                  <c:v>-0.54487179487179493</c:v>
                </c:pt>
                <c:pt idx="3346">
                  <c:v>-0.54487179487179493</c:v>
                </c:pt>
                <c:pt idx="3347">
                  <c:v>-0.54487179487179493</c:v>
                </c:pt>
                <c:pt idx="3348">
                  <c:v>-0.54487179487179493</c:v>
                </c:pt>
                <c:pt idx="3349">
                  <c:v>-0.54487179487179493</c:v>
                </c:pt>
                <c:pt idx="3350">
                  <c:v>-0.54487179487179493</c:v>
                </c:pt>
                <c:pt idx="3351">
                  <c:v>-0.54487179487179493</c:v>
                </c:pt>
                <c:pt idx="3352">
                  <c:v>-0.52884615384615374</c:v>
                </c:pt>
                <c:pt idx="3353">
                  <c:v>-0.54487179487179493</c:v>
                </c:pt>
                <c:pt idx="3354">
                  <c:v>-0.54487179487179493</c:v>
                </c:pt>
                <c:pt idx="3355">
                  <c:v>-0.54487179487179493</c:v>
                </c:pt>
                <c:pt idx="3356">
                  <c:v>-0.52884615384615374</c:v>
                </c:pt>
                <c:pt idx="3357">
                  <c:v>-0.52884615384615374</c:v>
                </c:pt>
                <c:pt idx="3358">
                  <c:v>-0.52884615384615374</c:v>
                </c:pt>
                <c:pt idx="3359">
                  <c:v>-0.52884615384615374</c:v>
                </c:pt>
                <c:pt idx="3360">
                  <c:v>-0.52884615384615374</c:v>
                </c:pt>
                <c:pt idx="3361">
                  <c:v>-0.52884615384615374</c:v>
                </c:pt>
                <c:pt idx="3362">
                  <c:v>-0.52884615384615374</c:v>
                </c:pt>
                <c:pt idx="3363">
                  <c:v>-0.52884615384615374</c:v>
                </c:pt>
                <c:pt idx="3364">
                  <c:v>-0.52884615384615374</c:v>
                </c:pt>
                <c:pt idx="3365">
                  <c:v>-0.52884615384615374</c:v>
                </c:pt>
                <c:pt idx="3366">
                  <c:v>-0.52884615384615374</c:v>
                </c:pt>
                <c:pt idx="3367">
                  <c:v>-0.52884615384615374</c:v>
                </c:pt>
                <c:pt idx="3368">
                  <c:v>-0.52884615384615374</c:v>
                </c:pt>
                <c:pt idx="3369">
                  <c:v>-0.52884615384615374</c:v>
                </c:pt>
                <c:pt idx="3370">
                  <c:v>-0.52884615384615374</c:v>
                </c:pt>
                <c:pt idx="3371">
                  <c:v>-0.52884615384615374</c:v>
                </c:pt>
                <c:pt idx="3372">
                  <c:v>-0.512820512820513</c:v>
                </c:pt>
                <c:pt idx="3373">
                  <c:v>-0.52884615384615374</c:v>
                </c:pt>
                <c:pt idx="3374">
                  <c:v>-0.52884615384615374</c:v>
                </c:pt>
                <c:pt idx="3375">
                  <c:v>-0.512820512820513</c:v>
                </c:pt>
                <c:pt idx="3376">
                  <c:v>-0.512820512820513</c:v>
                </c:pt>
                <c:pt idx="3377">
                  <c:v>-0.52884615384615374</c:v>
                </c:pt>
                <c:pt idx="3378">
                  <c:v>-0.52884615384615374</c:v>
                </c:pt>
                <c:pt idx="3379">
                  <c:v>-0.52884615384615374</c:v>
                </c:pt>
                <c:pt idx="3380">
                  <c:v>-0.52884615384615374</c:v>
                </c:pt>
                <c:pt idx="3381">
                  <c:v>-0.52884615384615374</c:v>
                </c:pt>
                <c:pt idx="3382">
                  <c:v>-0.512820512820513</c:v>
                </c:pt>
                <c:pt idx="3383">
                  <c:v>-0.49679487179487192</c:v>
                </c:pt>
                <c:pt idx="3384">
                  <c:v>-0.512820512820513</c:v>
                </c:pt>
                <c:pt idx="3385">
                  <c:v>-0.52884615384615374</c:v>
                </c:pt>
                <c:pt idx="3386">
                  <c:v>-0.512820512820513</c:v>
                </c:pt>
                <c:pt idx="3387">
                  <c:v>-0.52884615384615374</c:v>
                </c:pt>
                <c:pt idx="3388">
                  <c:v>-0.52884615384615374</c:v>
                </c:pt>
                <c:pt idx="3389">
                  <c:v>-0.512820512820513</c:v>
                </c:pt>
                <c:pt idx="3390">
                  <c:v>-0.512820512820513</c:v>
                </c:pt>
                <c:pt idx="3391">
                  <c:v>-0.52884615384615374</c:v>
                </c:pt>
                <c:pt idx="3392">
                  <c:v>-0.52884615384615374</c:v>
                </c:pt>
                <c:pt idx="3393">
                  <c:v>-0.52884615384615374</c:v>
                </c:pt>
                <c:pt idx="3394">
                  <c:v>-0.52884615384615374</c:v>
                </c:pt>
                <c:pt idx="3395">
                  <c:v>-0.52884615384615374</c:v>
                </c:pt>
                <c:pt idx="3396">
                  <c:v>-0.52884615384615374</c:v>
                </c:pt>
                <c:pt idx="3397">
                  <c:v>-0.512820512820513</c:v>
                </c:pt>
                <c:pt idx="3398">
                  <c:v>-0.49679487179487192</c:v>
                </c:pt>
                <c:pt idx="3399">
                  <c:v>-0.49679487179487192</c:v>
                </c:pt>
                <c:pt idx="3400">
                  <c:v>-0.512820512820513</c:v>
                </c:pt>
                <c:pt idx="3401">
                  <c:v>-0.512820512820513</c:v>
                </c:pt>
                <c:pt idx="3402">
                  <c:v>-0.512820512820513</c:v>
                </c:pt>
                <c:pt idx="3403">
                  <c:v>0.11217948717948716</c:v>
                </c:pt>
                <c:pt idx="3404">
                  <c:v>2.9166666666666661</c:v>
                </c:pt>
                <c:pt idx="3405">
                  <c:v>11.089743589743589</c:v>
                </c:pt>
                <c:pt idx="3406">
                  <c:v>27.403846153846157</c:v>
                </c:pt>
                <c:pt idx="3407">
                  <c:v>49.919871794871803</c:v>
                </c:pt>
                <c:pt idx="3408">
                  <c:v>85.432692307692307</c:v>
                </c:pt>
                <c:pt idx="3409">
                  <c:v>129.11858974358975</c:v>
                </c:pt>
                <c:pt idx="3410">
                  <c:v>177.99679487179489</c:v>
                </c:pt>
                <c:pt idx="3411">
                  <c:v>229.55128205128207</c:v>
                </c:pt>
                <c:pt idx="3412">
                  <c:v>283.4134615384616</c:v>
                </c:pt>
                <c:pt idx="3413">
                  <c:v>339.51923076923072</c:v>
                </c:pt>
                <c:pt idx="3414">
                  <c:v>397.11538461538458</c:v>
                </c:pt>
                <c:pt idx="3415">
                  <c:v>459.15064102564111</c:v>
                </c:pt>
                <c:pt idx="3416">
                  <c:v>520.81730769230762</c:v>
                </c:pt>
                <c:pt idx="3417">
                  <c:v>578.3974358974358</c:v>
                </c:pt>
                <c:pt idx="3418">
                  <c:v>647.27564102564111</c:v>
                </c:pt>
                <c:pt idx="3419">
                  <c:v>702.86858974358961</c:v>
                </c:pt>
                <c:pt idx="3420">
                  <c:v>756.63461538461536</c:v>
                </c:pt>
                <c:pt idx="3421">
                  <c:v>819.16666666666663</c:v>
                </c:pt>
                <c:pt idx="3422">
                  <c:v>877.19551282051282</c:v>
                </c:pt>
                <c:pt idx="3423">
                  <c:v>925.03205128205127</c:v>
                </c:pt>
                <c:pt idx="3424">
                  <c:v>973.38141025641039</c:v>
                </c:pt>
                <c:pt idx="3425">
                  <c:v>1015.224358974359</c:v>
                </c:pt>
                <c:pt idx="3426">
                  <c:v>1062.676282051282</c:v>
                </c:pt>
                <c:pt idx="3427">
                  <c:v>1102.8205128205129</c:v>
                </c:pt>
                <c:pt idx="3428">
                  <c:v>1150.1602564102564</c:v>
                </c:pt>
                <c:pt idx="3429">
                  <c:v>1183.4455128205129</c:v>
                </c:pt>
                <c:pt idx="3430">
                  <c:v>1219.1185897435903</c:v>
                </c:pt>
                <c:pt idx="3431">
                  <c:v>1244.9358974358977</c:v>
                </c:pt>
                <c:pt idx="3432">
                  <c:v>1265.1923076923074</c:v>
                </c:pt>
                <c:pt idx="3433">
                  <c:v>1293.6698717948718</c:v>
                </c:pt>
                <c:pt idx="3434">
                  <c:v>1309.5673076923076</c:v>
                </c:pt>
                <c:pt idx="3435">
                  <c:v>1326.3942307692305</c:v>
                </c:pt>
                <c:pt idx="3436">
                  <c:v>1357.7083333333333</c:v>
                </c:pt>
                <c:pt idx="3437">
                  <c:v>1371.9070512820515</c:v>
                </c:pt>
                <c:pt idx="3438">
                  <c:v>1374.4070512820515</c:v>
                </c:pt>
                <c:pt idx="3439">
                  <c:v>1378.1570512820513</c:v>
                </c:pt>
                <c:pt idx="3440">
                  <c:v>1388.5576923076926</c:v>
                </c:pt>
                <c:pt idx="3441">
                  <c:v>1387.6121794871797</c:v>
                </c:pt>
                <c:pt idx="3442">
                  <c:v>1385.4807692307695</c:v>
                </c:pt>
                <c:pt idx="3443">
                  <c:v>1378.125</c:v>
                </c:pt>
                <c:pt idx="3444">
                  <c:v>1369.6153846153843</c:v>
                </c:pt>
                <c:pt idx="3445">
                  <c:v>1354.7596153846155</c:v>
                </c:pt>
                <c:pt idx="3446">
                  <c:v>1338.8942307692307</c:v>
                </c:pt>
                <c:pt idx="3447">
                  <c:v>1312.8205128205129</c:v>
                </c:pt>
                <c:pt idx="3448">
                  <c:v>1296.25</c:v>
                </c:pt>
                <c:pt idx="3449">
                  <c:v>1194.5993589743589</c:v>
                </c:pt>
                <c:pt idx="3450">
                  <c:v>1230.4967948717951</c:v>
                </c:pt>
                <c:pt idx="3451">
                  <c:v>1220.2083333333333</c:v>
                </c:pt>
                <c:pt idx="3452">
                  <c:v>1198.9903846153843</c:v>
                </c:pt>
                <c:pt idx="3453">
                  <c:v>1113.9423076923078</c:v>
                </c:pt>
                <c:pt idx="3454">
                  <c:v>1090.2403846153843</c:v>
                </c:pt>
                <c:pt idx="3455">
                  <c:v>1048.3333333333328</c:v>
                </c:pt>
                <c:pt idx="3456">
                  <c:v>987.64423076923083</c:v>
                </c:pt>
                <c:pt idx="3457">
                  <c:v>931.58653846153845</c:v>
                </c:pt>
                <c:pt idx="3458">
                  <c:v>900.49679487179492</c:v>
                </c:pt>
                <c:pt idx="3459">
                  <c:v>852.53205128205127</c:v>
                </c:pt>
                <c:pt idx="3460">
                  <c:v>797.53205128205127</c:v>
                </c:pt>
                <c:pt idx="3461">
                  <c:v>744.31089743589757</c:v>
                </c:pt>
                <c:pt idx="3462">
                  <c:v>690.4967948717948</c:v>
                </c:pt>
                <c:pt idx="3463">
                  <c:v>628.62179487179492</c:v>
                </c:pt>
                <c:pt idx="3464">
                  <c:v>571.77884615384642</c:v>
                </c:pt>
                <c:pt idx="3465">
                  <c:v>507.77243589743591</c:v>
                </c:pt>
                <c:pt idx="3466">
                  <c:v>447.67628205128199</c:v>
                </c:pt>
                <c:pt idx="3467">
                  <c:v>395.44871794871784</c:v>
                </c:pt>
                <c:pt idx="3468">
                  <c:v>335.30448717948724</c:v>
                </c:pt>
                <c:pt idx="3469">
                  <c:v>278.94230769230768</c:v>
                </c:pt>
                <c:pt idx="3470">
                  <c:v>232.19551282051279</c:v>
                </c:pt>
                <c:pt idx="3471">
                  <c:v>179.75961538461539</c:v>
                </c:pt>
                <c:pt idx="3472">
                  <c:v>127.80448717948717</c:v>
                </c:pt>
                <c:pt idx="3473">
                  <c:v>74.310897435897445</c:v>
                </c:pt>
                <c:pt idx="3474">
                  <c:v>46.762820512820518</c:v>
                </c:pt>
                <c:pt idx="3475">
                  <c:v>26.217948717948726</c:v>
                </c:pt>
                <c:pt idx="3476">
                  <c:v>10.737179487179484</c:v>
                </c:pt>
                <c:pt idx="3477">
                  <c:v>2.5160256410256405</c:v>
                </c:pt>
                <c:pt idx="3478">
                  <c:v>-0.17628205128205129</c:v>
                </c:pt>
                <c:pt idx="3479">
                  <c:v>-0.62500000000000011</c:v>
                </c:pt>
                <c:pt idx="3480">
                  <c:v>-0.72115384615384626</c:v>
                </c:pt>
                <c:pt idx="3481">
                  <c:v>-0.73717948717948745</c:v>
                </c:pt>
                <c:pt idx="3482">
                  <c:v>-0.76923076923076927</c:v>
                </c:pt>
                <c:pt idx="3483">
                  <c:v>-0.78525641025641024</c:v>
                </c:pt>
                <c:pt idx="3484">
                  <c:v>-0.64102564102564119</c:v>
                </c:pt>
                <c:pt idx="3485">
                  <c:v>-0.70512820512820529</c:v>
                </c:pt>
                <c:pt idx="3486">
                  <c:v>-0.73717948717948745</c:v>
                </c:pt>
                <c:pt idx="3487">
                  <c:v>-0.68910256410256399</c:v>
                </c:pt>
                <c:pt idx="3488">
                  <c:v>-0.68910256410256399</c:v>
                </c:pt>
                <c:pt idx="3489">
                  <c:v>-0.68910256410256399</c:v>
                </c:pt>
                <c:pt idx="3490">
                  <c:v>-0.65705128205128216</c:v>
                </c:pt>
                <c:pt idx="3491">
                  <c:v>-0.60897435897435903</c:v>
                </c:pt>
                <c:pt idx="3492">
                  <c:v>-0.65705128205128216</c:v>
                </c:pt>
                <c:pt idx="3493">
                  <c:v>-0.60897435897435903</c:v>
                </c:pt>
                <c:pt idx="3494">
                  <c:v>-0.59294871794871795</c:v>
                </c:pt>
                <c:pt idx="3495">
                  <c:v>-0.62500000000000011</c:v>
                </c:pt>
                <c:pt idx="3496">
                  <c:v>-0.5608974358974359</c:v>
                </c:pt>
                <c:pt idx="3497">
                  <c:v>-0.5769230769230772</c:v>
                </c:pt>
                <c:pt idx="3498">
                  <c:v>-0.5769230769230772</c:v>
                </c:pt>
                <c:pt idx="3499">
                  <c:v>-0.5769230769230772</c:v>
                </c:pt>
                <c:pt idx="3500">
                  <c:v>-0.59294871794871795</c:v>
                </c:pt>
                <c:pt idx="3501">
                  <c:v>-0.5769230769230772</c:v>
                </c:pt>
                <c:pt idx="3502">
                  <c:v>-0.54487179487179493</c:v>
                </c:pt>
                <c:pt idx="3503">
                  <c:v>-0.5769230769230772</c:v>
                </c:pt>
                <c:pt idx="3504">
                  <c:v>-0.52884615384615374</c:v>
                </c:pt>
                <c:pt idx="3505">
                  <c:v>-0.512820512820513</c:v>
                </c:pt>
                <c:pt idx="3506">
                  <c:v>-0.512820512820513</c:v>
                </c:pt>
                <c:pt idx="3507">
                  <c:v>-0.5608974358974359</c:v>
                </c:pt>
                <c:pt idx="3508">
                  <c:v>-0.54487179487179493</c:v>
                </c:pt>
                <c:pt idx="3509">
                  <c:v>-0.54487179487179493</c:v>
                </c:pt>
                <c:pt idx="3510">
                  <c:v>-0.54487179487179493</c:v>
                </c:pt>
                <c:pt idx="3511">
                  <c:v>-0.54487179487179493</c:v>
                </c:pt>
                <c:pt idx="3512">
                  <c:v>-0.54487179487179493</c:v>
                </c:pt>
                <c:pt idx="3513">
                  <c:v>-0.54487179487179493</c:v>
                </c:pt>
                <c:pt idx="3514">
                  <c:v>-0.54487179487179493</c:v>
                </c:pt>
                <c:pt idx="3515">
                  <c:v>-0.54487179487179493</c:v>
                </c:pt>
                <c:pt idx="3516">
                  <c:v>-0.52884615384615374</c:v>
                </c:pt>
                <c:pt idx="3517">
                  <c:v>-0.54487179487179493</c:v>
                </c:pt>
                <c:pt idx="3518">
                  <c:v>-0.52884615384615374</c:v>
                </c:pt>
                <c:pt idx="3519">
                  <c:v>-0.52884615384615374</c:v>
                </c:pt>
                <c:pt idx="3520">
                  <c:v>-0.52884615384615374</c:v>
                </c:pt>
                <c:pt idx="3521">
                  <c:v>-0.49679487179487192</c:v>
                </c:pt>
                <c:pt idx="3522">
                  <c:v>-0.512820512820513</c:v>
                </c:pt>
                <c:pt idx="3523">
                  <c:v>-0.512820512820513</c:v>
                </c:pt>
                <c:pt idx="3524">
                  <c:v>-0.512820512820513</c:v>
                </c:pt>
                <c:pt idx="3525">
                  <c:v>-0.49679487179487192</c:v>
                </c:pt>
                <c:pt idx="3526">
                  <c:v>-0.49679487179487192</c:v>
                </c:pt>
                <c:pt idx="3527">
                  <c:v>-0.49679487179487192</c:v>
                </c:pt>
                <c:pt idx="3528">
                  <c:v>-0.512820512820513</c:v>
                </c:pt>
                <c:pt idx="3529">
                  <c:v>-0.512820512820513</c:v>
                </c:pt>
                <c:pt idx="3530">
                  <c:v>-0.52884615384615374</c:v>
                </c:pt>
                <c:pt idx="3531">
                  <c:v>-0.52884615384615374</c:v>
                </c:pt>
                <c:pt idx="3532">
                  <c:v>-0.512820512820513</c:v>
                </c:pt>
                <c:pt idx="3533">
                  <c:v>-0.52884615384615374</c:v>
                </c:pt>
                <c:pt idx="3534">
                  <c:v>-0.512820512820513</c:v>
                </c:pt>
                <c:pt idx="3535">
                  <c:v>-0.512820512820513</c:v>
                </c:pt>
                <c:pt idx="3536">
                  <c:v>-0.49679487179487192</c:v>
                </c:pt>
                <c:pt idx="3537">
                  <c:v>-0.54487179487179493</c:v>
                </c:pt>
                <c:pt idx="3538">
                  <c:v>-0.54487179487179493</c:v>
                </c:pt>
                <c:pt idx="3539">
                  <c:v>-0.54487179487179493</c:v>
                </c:pt>
                <c:pt idx="3540">
                  <c:v>-0.54487179487179493</c:v>
                </c:pt>
                <c:pt idx="3541">
                  <c:v>-0.54487179487179493</c:v>
                </c:pt>
                <c:pt idx="3542">
                  <c:v>-0.54487179487179493</c:v>
                </c:pt>
                <c:pt idx="3543">
                  <c:v>-0.54487179487179493</c:v>
                </c:pt>
                <c:pt idx="3544">
                  <c:v>-0.54487179487179493</c:v>
                </c:pt>
                <c:pt idx="3545">
                  <c:v>-0.54487179487179493</c:v>
                </c:pt>
                <c:pt idx="3546">
                  <c:v>-0.54487179487179493</c:v>
                </c:pt>
                <c:pt idx="3547">
                  <c:v>-1.6025641025641028E-2</c:v>
                </c:pt>
                <c:pt idx="3548">
                  <c:v>3.525641025641026</c:v>
                </c:pt>
                <c:pt idx="3549">
                  <c:v>12.852564102564104</c:v>
                </c:pt>
                <c:pt idx="3550">
                  <c:v>28.333333333333329</c:v>
                </c:pt>
                <c:pt idx="3551">
                  <c:v>45.256410256410255</c:v>
                </c:pt>
                <c:pt idx="3552">
                  <c:v>65.72115384615384</c:v>
                </c:pt>
                <c:pt idx="3553">
                  <c:v>137.06730769230768</c:v>
                </c:pt>
                <c:pt idx="3554">
                  <c:v>202.56410256410254</c:v>
                </c:pt>
                <c:pt idx="3555">
                  <c:v>257.88461538461542</c:v>
                </c:pt>
                <c:pt idx="3556">
                  <c:v>315.60897435897425</c:v>
                </c:pt>
                <c:pt idx="3557">
                  <c:v>371.45833333333331</c:v>
                </c:pt>
                <c:pt idx="3558">
                  <c:v>428.6217948717948</c:v>
                </c:pt>
                <c:pt idx="3559">
                  <c:v>502.38782051282055</c:v>
                </c:pt>
                <c:pt idx="3560">
                  <c:v>562.61217948717945</c:v>
                </c:pt>
                <c:pt idx="3561">
                  <c:v>626.26602564102564</c:v>
                </c:pt>
                <c:pt idx="3562">
                  <c:v>681.82692307692298</c:v>
                </c:pt>
                <c:pt idx="3563">
                  <c:v>739.375</c:v>
                </c:pt>
                <c:pt idx="3564">
                  <c:v>807.70833333333348</c:v>
                </c:pt>
                <c:pt idx="3565">
                  <c:v>863.7820512820515</c:v>
                </c:pt>
                <c:pt idx="3566">
                  <c:v>918.12500000000011</c:v>
                </c:pt>
                <c:pt idx="3567">
                  <c:v>968.0288461538463</c:v>
                </c:pt>
                <c:pt idx="3568">
                  <c:v>1022.9006410256411</c:v>
                </c:pt>
                <c:pt idx="3569">
                  <c:v>1069.1506410256409</c:v>
                </c:pt>
                <c:pt idx="3570">
                  <c:v>1117.3717948717949</c:v>
                </c:pt>
                <c:pt idx="3571">
                  <c:v>1153.5416666666665</c:v>
                </c:pt>
                <c:pt idx="3572">
                  <c:v>1191.2660256410259</c:v>
                </c:pt>
                <c:pt idx="3573">
                  <c:v>1222.8525641025642</c:v>
                </c:pt>
                <c:pt idx="3574">
                  <c:v>1259.551282051282</c:v>
                </c:pt>
                <c:pt idx="3575">
                  <c:v>1293.2692307692309</c:v>
                </c:pt>
                <c:pt idx="3576">
                  <c:v>1313.9583333333333</c:v>
                </c:pt>
                <c:pt idx="3577">
                  <c:v>1330.6089743589744</c:v>
                </c:pt>
                <c:pt idx="3578">
                  <c:v>1350.0160256410259</c:v>
                </c:pt>
                <c:pt idx="3579">
                  <c:v>1383.8782051282051</c:v>
                </c:pt>
                <c:pt idx="3580">
                  <c:v>1403.2051282051284</c:v>
                </c:pt>
                <c:pt idx="3581">
                  <c:v>1414.7275641025644</c:v>
                </c:pt>
                <c:pt idx="3582">
                  <c:v>1429.0064102564102</c:v>
                </c:pt>
                <c:pt idx="3583">
                  <c:v>1434.5192307692309</c:v>
                </c:pt>
                <c:pt idx="3584">
                  <c:v>1436.6506410256409</c:v>
                </c:pt>
                <c:pt idx="3585">
                  <c:v>1437.323717948718</c:v>
                </c:pt>
                <c:pt idx="3586">
                  <c:v>1436.7147435897436</c:v>
                </c:pt>
                <c:pt idx="3587">
                  <c:v>1422.1794871794871</c:v>
                </c:pt>
                <c:pt idx="3588">
                  <c:v>1412.6121794871797</c:v>
                </c:pt>
                <c:pt idx="3589">
                  <c:v>1398.7980769230769</c:v>
                </c:pt>
                <c:pt idx="3590">
                  <c:v>1380.3044871794871</c:v>
                </c:pt>
                <c:pt idx="3591">
                  <c:v>1364.551282051282</c:v>
                </c:pt>
                <c:pt idx="3592">
                  <c:v>1339.2147435897436</c:v>
                </c:pt>
                <c:pt idx="3593">
                  <c:v>1318.4294871794871</c:v>
                </c:pt>
                <c:pt idx="3594">
                  <c:v>1284.0705128205127</c:v>
                </c:pt>
                <c:pt idx="3595">
                  <c:v>1247.1955128205129</c:v>
                </c:pt>
                <c:pt idx="3596">
                  <c:v>1207.6442307692305</c:v>
                </c:pt>
                <c:pt idx="3597">
                  <c:v>1176.875</c:v>
                </c:pt>
                <c:pt idx="3598">
                  <c:v>1136.9230769230769</c:v>
                </c:pt>
                <c:pt idx="3599">
                  <c:v>1094.1506410256409</c:v>
                </c:pt>
                <c:pt idx="3600">
                  <c:v>1055.7532051282051</c:v>
                </c:pt>
                <c:pt idx="3601">
                  <c:v>1009.1185897435897</c:v>
                </c:pt>
                <c:pt idx="3602">
                  <c:v>950.99358974358972</c:v>
                </c:pt>
                <c:pt idx="3603">
                  <c:v>892.29166666666686</c:v>
                </c:pt>
                <c:pt idx="3604">
                  <c:v>846.89102564102564</c:v>
                </c:pt>
                <c:pt idx="3605">
                  <c:v>789.9038461538463</c:v>
                </c:pt>
                <c:pt idx="3606">
                  <c:v>737.96474358974353</c:v>
                </c:pt>
                <c:pt idx="3607">
                  <c:v>674.74358974358984</c:v>
                </c:pt>
                <c:pt idx="3608">
                  <c:v>616.12179487179492</c:v>
                </c:pt>
                <c:pt idx="3609">
                  <c:v>554.75961538461536</c:v>
                </c:pt>
                <c:pt idx="3610">
                  <c:v>494.80769230769226</c:v>
                </c:pt>
                <c:pt idx="3611">
                  <c:v>439.02243589743597</c:v>
                </c:pt>
                <c:pt idx="3612">
                  <c:v>378.91025641025635</c:v>
                </c:pt>
                <c:pt idx="3613">
                  <c:v>316.73076923076928</c:v>
                </c:pt>
                <c:pt idx="3614">
                  <c:v>259.85576923076934</c:v>
                </c:pt>
                <c:pt idx="3615">
                  <c:v>203.30128205128204</c:v>
                </c:pt>
                <c:pt idx="3616">
                  <c:v>142.78846153846158</c:v>
                </c:pt>
                <c:pt idx="3617">
                  <c:v>70.881410256410248</c:v>
                </c:pt>
                <c:pt idx="3618">
                  <c:v>45.657051282051285</c:v>
                </c:pt>
                <c:pt idx="3619">
                  <c:v>27.163461538461537</c:v>
                </c:pt>
                <c:pt idx="3620">
                  <c:v>10.929487179487181</c:v>
                </c:pt>
                <c:pt idx="3621">
                  <c:v>2.4679487179487181</c:v>
                </c:pt>
                <c:pt idx="3622">
                  <c:v>-0.27243589743589747</c:v>
                </c:pt>
                <c:pt idx="3623">
                  <c:v>-0.65705128205128216</c:v>
                </c:pt>
                <c:pt idx="3624">
                  <c:v>-0.80128205128205121</c:v>
                </c:pt>
                <c:pt idx="3625">
                  <c:v>-0.73717948717948745</c:v>
                </c:pt>
                <c:pt idx="3626">
                  <c:v>-0.76923076923076927</c:v>
                </c:pt>
                <c:pt idx="3627">
                  <c:v>-0.73717948717948745</c:v>
                </c:pt>
                <c:pt idx="3628">
                  <c:v>-0.73717948717948745</c:v>
                </c:pt>
                <c:pt idx="3629">
                  <c:v>-0.80128205128205121</c:v>
                </c:pt>
                <c:pt idx="3630">
                  <c:v>-0.78525641025641024</c:v>
                </c:pt>
                <c:pt idx="3631">
                  <c:v>-0.7532051282051283</c:v>
                </c:pt>
                <c:pt idx="3632">
                  <c:v>-0.73717948717948745</c:v>
                </c:pt>
                <c:pt idx="3633">
                  <c:v>-0.76923076923076927</c:v>
                </c:pt>
                <c:pt idx="3634">
                  <c:v>-0.80128205128205121</c:v>
                </c:pt>
                <c:pt idx="3635">
                  <c:v>-0.91346153846153844</c:v>
                </c:pt>
                <c:pt idx="3636">
                  <c:v>-0.94551282051282048</c:v>
                </c:pt>
                <c:pt idx="3637">
                  <c:v>-0.89743589743589758</c:v>
                </c:pt>
                <c:pt idx="3638">
                  <c:v>-0.91346153846153844</c:v>
                </c:pt>
                <c:pt idx="3639">
                  <c:v>-0.94551282051282048</c:v>
                </c:pt>
                <c:pt idx="3640">
                  <c:v>-0.94551282051282048</c:v>
                </c:pt>
                <c:pt idx="3641">
                  <c:v>-0.8814102564102565</c:v>
                </c:pt>
                <c:pt idx="3642">
                  <c:v>-0.80128205128205121</c:v>
                </c:pt>
                <c:pt idx="3643">
                  <c:v>-0.70512820512820529</c:v>
                </c:pt>
                <c:pt idx="3644">
                  <c:v>-0.72115384615384626</c:v>
                </c:pt>
                <c:pt idx="3645">
                  <c:v>-0.65705128205128216</c:v>
                </c:pt>
                <c:pt idx="3646">
                  <c:v>-0.76923076923076927</c:v>
                </c:pt>
                <c:pt idx="3647">
                  <c:v>-0.91346153846153844</c:v>
                </c:pt>
                <c:pt idx="3648">
                  <c:v>-0.92948717948717952</c:v>
                </c:pt>
                <c:pt idx="3649">
                  <c:v>-0.86538461538461553</c:v>
                </c:pt>
                <c:pt idx="3650">
                  <c:v>-0.92948717948717952</c:v>
                </c:pt>
                <c:pt idx="3651">
                  <c:v>-0.94551282051282048</c:v>
                </c:pt>
                <c:pt idx="3652">
                  <c:v>-0.92948717948717952</c:v>
                </c:pt>
                <c:pt idx="3653">
                  <c:v>-0.84935897435897445</c:v>
                </c:pt>
                <c:pt idx="3654">
                  <c:v>-0.78525641025641024</c:v>
                </c:pt>
                <c:pt idx="3655">
                  <c:v>-0.70512820512820529</c:v>
                </c:pt>
                <c:pt idx="3656">
                  <c:v>-0.59294871794871795</c:v>
                </c:pt>
                <c:pt idx="3657">
                  <c:v>-0.54487179487179493</c:v>
                </c:pt>
                <c:pt idx="3658">
                  <c:v>-0.59294871794871795</c:v>
                </c:pt>
                <c:pt idx="3659">
                  <c:v>-0.65705128205128216</c:v>
                </c:pt>
                <c:pt idx="3660">
                  <c:v>-0.83333333333333337</c:v>
                </c:pt>
                <c:pt idx="3661">
                  <c:v>-0.72115384615384626</c:v>
                </c:pt>
                <c:pt idx="3662">
                  <c:v>-0.73717948717948745</c:v>
                </c:pt>
                <c:pt idx="3663">
                  <c:v>-0.68910256410256399</c:v>
                </c:pt>
                <c:pt idx="3664">
                  <c:v>-0.60897435897435903</c:v>
                </c:pt>
                <c:pt idx="3665">
                  <c:v>-0.60897435897435903</c:v>
                </c:pt>
                <c:pt idx="3666">
                  <c:v>-0.60897435897435903</c:v>
                </c:pt>
                <c:pt idx="3667">
                  <c:v>-0.5769230769230772</c:v>
                </c:pt>
                <c:pt idx="3668">
                  <c:v>-0.5608974358974359</c:v>
                </c:pt>
                <c:pt idx="3669">
                  <c:v>-0.5608974358974359</c:v>
                </c:pt>
                <c:pt idx="3670">
                  <c:v>-0.54487179487179493</c:v>
                </c:pt>
                <c:pt idx="3671">
                  <c:v>-0.54487179487179493</c:v>
                </c:pt>
                <c:pt idx="3672">
                  <c:v>-0.54487179487179493</c:v>
                </c:pt>
                <c:pt idx="3673">
                  <c:v>-0.54487179487179493</c:v>
                </c:pt>
                <c:pt idx="3674">
                  <c:v>-0.54487179487179493</c:v>
                </c:pt>
                <c:pt idx="3675">
                  <c:v>-0.54487179487179493</c:v>
                </c:pt>
                <c:pt idx="3676">
                  <c:v>-0.54487179487179493</c:v>
                </c:pt>
                <c:pt idx="3677">
                  <c:v>-0.54487179487179493</c:v>
                </c:pt>
                <c:pt idx="3678">
                  <c:v>-0.52884615384615374</c:v>
                </c:pt>
                <c:pt idx="3679">
                  <c:v>-0.52884615384615374</c:v>
                </c:pt>
                <c:pt idx="3680">
                  <c:v>-0.52884615384615374</c:v>
                </c:pt>
                <c:pt idx="3681">
                  <c:v>-0.52884615384615374</c:v>
                </c:pt>
                <c:pt idx="3682">
                  <c:v>-0.52884615384615374</c:v>
                </c:pt>
                <c:pt idx="3683">
                  <c:v>-0.52884615384615374</c:v>
                </c:pt>
                <c:pt idx="3684">
                  <c:v>-0.52884615384615374</c:v>
                </c:pt>
                <c:pt idx="3685">
                  <c:v>-0.52884615384615374</c:v>
                </c:pt>
                <c:pt idx="3686">
                  <c:v>-0.52884615384615374</c:v>
                </c:pt>
                <c:pt idx="3687">
                  <c:v>-0.52884615384615374</c:v>
                </c:pt>
                <c:pt idx="3688">
                  <c:v>-0.52884615384615374</c:v>
                </c:pt>
                <c:pt idx="3689">
                  <c:v>-0.52884615384615374</c:v>
                </c:pt>
                <c:pt idx="3690">
                  <c:v>-0.38461538461538469</c:v>
                </c:pt>
                <c:pt idx="3691">
                  <c:v>0.97756410256410264</c:v>
                </c:pt>
                <c:pt idx="3692">
                  <c:v>5.3525641025641031</c:v>
                </c:pt>
                <c:pt idx="3693">
                  <c:v>13.509615384615385</c:v>
                </c:pt>
                <c:pt idx="3694">
                  <c:v>33.685897435897424</c:v>
                </c:pt>
                <c:pt idx="3695">
                  <c:v>61.458333333333336</c:v>
                </c:pt>
                <c:pt idx="3696">
                  <c:v>99.791666666666686</c:v>
                </c:pt>
                <c:pt idx="3697">
                  <c:v>144.2307692307692</c:v>
                </c:pt>
                <c:pt idx="3698">
                  <c:v>190.09615384615384</c:v>
                </c:pt>
                <c:pt idx="3699">
                  <c:v>222.66025641025644</c:v>
                </c:pt>
                <c:pt idx="3700">
                  <c:v>257.7884615384616</c:v>
                </c:pt>
                <c:pt idx="3701">
                  <c:v>283.22115384615375</c:v>
                </c:pt>
                <c:pt idx="3702">
                  <c:v>321.7147435897437</c:v>
                </c:pt>
                <c:pt idx="3703">
                  <c:v>434.02243589743591</c:v>
                </c:pt>
                <c:pt idx="3704">
                  <c:v>531.58653846153845</c:v>
                </c:pt>
                <c:pt idx="3705">
                  <c:v>580.8974358974358</c:v>
                </c:pt>
                <c:pt idx="3706">
                  <c:v>597.06730769230762</c:v>
                </c:pt>
                <c:pt idx="3707">
                  <c:v>493.30128205128199</c:v>
                </c:pt>
                <c:pt idx="3708">
                  <c:v>632.00320512820508</c:v>
                </c:pt>
                <c:pt idx="3709">
                  <c:v>789.71153846153845</c:v>
                </c:pt>
                <c:pt idx="3710">
                  <c:v>837.46794871794862</c:v>
                </c:pt>
                <c:pt idx="3711">
                  <c:v>986.98717948717945</c:v>
                </c:pt>
                <c:pt idx="3712">
                  <c:v>954.0064102564105</c:v>
                </c:pt>
                <c:pt idx="3713">
                  <c:v>1012.9807692307694</c:v>
                </c:pt>
                <c:pt idx="3714">
                  <c:v>1137.6762820512822</c:v>
                </c:pt>
                <c:pt idx="3715">
                  <c:v>960.97756410256409</c:v>
                </c:pt>
                <c:pt idx="3716">
                  <c:v>863.07692307692321</c:v>
                </c:pt>
                <c:pt idx="3717">
                  <c:v>1190.625</c:v>
                </c:pt>
                <c:pt idx="3718">
                  <c:v>1073.573717948718</c:v>
                </c:pt>
                <c:pt idx="3719">
                  <c:v>1072.3557692307695</c:v>
                </c:pt>
                <c:pt idx="3720">
                  <c:v>1278.1089743589744</c:v>
                </c:pt>
                <c:pt idx="3721">
                  <c:v>1318.3493589743587</c:v>
                </c:pt>
                <c:pt idx="3722">
                  <c:v>1346.8269230769229</c:v>
                </c:pt>
                <c:pt idx="3723">
                  <c:v>1359.7115384615388</c:v>
                </c:pt>
                <c:pt idx="3724">
                  <c:v>1357.3717948717949</c:v>
                </c:pt>
                <c:pt idx="3725">
                  <c:v>1387.9326923076926</c:v>
                </c:pt>
                <c:pt idx="3726">
                  <c:v>1368.7980769230769</c:v>
                </c:pt>
                <c:pt idx="3727">
                  <c:v>1396.2019230769229</c:v>
                </c:pt>
                <c:pt idx="3728">
                  <c:v>1412.8365384615388</c:v>
                </c:pt>
                <c:pt idx="3729">
                  <c:v>1379.7115384615388</c:v>
                </c:pt>
                <c:pt idx="3730">
                  <c:v>1367.2115384615388</c:v>
                </c:pt>
                <c:pt idx="3731">
                  <c:v>1351.7307692307695</c:v>
                </c:pt>
                <c:pt idx="3732">
                  <c:v>1341.1698717948718</c:v>
                </c:pt>
                <c:pt idx="3733">
                  <c:v>1326.778846153846</c:v>
                </c:pt>
                <c:pt idx="3734">
                  <c:v>1346.3141025641023</c:v>
                </c:pt>
                <c:pt idx="3735">
                  <c:v>1330.4487179487182</c:v>
                </c:pt>
                <c:pt idx="3736">
                  <c:v>1309.6634615384612</c:v>
                </c:pt>
                <c:pt idx="3737">
                  <c:v>1280.5929487179483</c:v>
                </c:pt>
                <c:pt idx="3738">
                  <c:v>1234.0224358974356</c:v>
                </c:pt>
                <c:pt idx="3739">
                  <c:v>1227.8044871794871</c:v>
                </c:pt>
                <c:pt idx="3740">
                  <c:v>1181.4743589743587</c:v>
                </c:pt>
                <c:pt idx="3741">
                  <c:v>1150.8333333333328</c:v>
                </c:pt>
                <c:pt idx="3742">
                  <c:v>1115.9775641025647</c:v>
                </c:pt>
                <c:pt idx="3743">
                  <c:v>1082.5480769230771</c:v>
                </c:pt>
                <c:pt idx="3744">
                  <c:v>1040.2243589743589</c:v>
                </c:pt>
                <c:pt idx="3745">
                  <c:v>993.04487179487182</c:v>
                </c:pt>
                <c:pt idx="3746">
                  <c:v>940.19230769230762</c:v>
                </c:pt>
                <c:pt idx="3747">
                  <c:v>890.04807692307713</c:v>
                </c:pt>
                <c:pt idx="3748">
                  <c:v>827.4679487179485</c:v>
                </c:pt>
                <c:pt idx="3749">
                  <c:v>758.4294871794873</c:v>
                </c:pt>
                <c:pt idx="3750">
                  <c:v>692.85256410256386</c:v>
                </c:pt>
                <c:pt idx="3751">
                  <c:v>639.63141025641039</c:v>
                </c:pt>
                <c:pt idx="3752">
                  <c:v>561.92307692307702</c:v>
                </c:pt>
                <c:pt idx="3753">
                  <c:v>500.73717948717933</c:v>
                </c:pt>
                <c:pt idx="3754">
                  <c:v>419.74358974358961</c:v>
                </c:pt>
                <c:pt idx="3755">
                  <c:v>418.0288461538463</c:v>
                </c:pt>
                <c:pt idx="3756">
                  <c:v>352.4358974358974</c:v>
                </c:pt>
                <c:pt idx="3757">
                  <c:v>281.81089743589746</c:v>
                </c:pt>
                <c:pt idx="3758">
                  <c:v>227.78846153846155</c:v>
                </c:pt>
                <c:pt idx="3759">
                  <c:v>179.88782051282058</c:v>
                </c:pt>
                <c:pt idx="3760">
                  <c:v>142.5801282051282</c:v>
                </c:pt>
                <c:pt idx="3761">
                  <c:v>74.535256410256409</c:v>
                </c:pt>
                <c:pt idx="3762">
                  <c:v>50.913461538461533</c:v>
                </c:pt>
                <c:pt idx="3763">
                  <c:v>30.592948717948723</c:v>
                </c:pt>
                <c:pt idx="3764">
                  <c:v>13.573717948717951</c:v>
                </c:pt>
                <c:pt idx="3765">
                  <c:v>3.2051282051282053</c:v>
                </c:pt>
                <c:pt idx="3766">
                  <c:v>-0.30448717948717957</c:v>
                </c:pt>
                <c:pt idx="3767">
                  <c:v>-1.0576923076923075</c:v>
                </c:pt>
                <c:pt idx="3768">
                  <c:v>-1.0737179487179487</c:v>
                </c:pt>
                <c:pt idx="3769">
                  <c:v>-1.0737179487179487</c:v>
                </c:pt>
                <c:pt idx="3770">
                  <c:v>-1.0737179487179487</c:v>
                </c:pt>
                <c:pt idx="3771">
                  <c:v>-1.0737179487179487</c:v>
                </c:pt>
                <c:pt idx="3772">
                  <c:v>-1.0737179487179487</c:v>
                </c:pt>
                <c:pt idx="3773">
                  <c:v>-1.0576923076923075</c:v>
                </c:pt>
                <c:pt idx="3774">
                  <c:v>-1.0416666666666665</c:v>
                </c:pt>
                <c:pt idx="3775">
                  <c:v>-1.0416666666666665</c:v>
                </c:pt>
                <c:pt idx="3776">
                  <c:v>-1.0576923076923075</c:v>
                </c:pt>
                <c:pt idx="3777">
                  <c:v>-1.0416666666666665</c:v>
                </c:pt>
                <c:pt idx="3778">
                  <c:v>-1.0096153846153846</c:v>
                </c:pt>
                <c:pt idx="3779">
                  <c:v>-0.97756410256410264</c:v>
                </c:pt>
                <c:pt idx="3780">
                  <c:v>-0.89743589743589758</c:v>
                </c:pt>
                <c:pt idx="3781">
                  <c:v>-0.81730769230769251</c:v>
                </c:pt>
                <c:pt idx="3782">
                  <c:v>-0.96153846153846145</c:v>
                </c:pt>
                <c:pt idx="3783">
                  <c:v>-0.92948717948717952</c:v>
                </c:pt>
                <c:pt idx="3784">
                  <c:v>-0.8814102564102565</c:v>
                </c:pt>
                <c:pt idx="3785">
                  <c:v>-0.5608974358974359</c:v>
                </c:pt>
                <c:pt idx="3786">
                  <c:v>-0.24038461538461534</c:v>
                </c:pt>
                <c:pt idx="3787">
                  <c:v>0.14423076923076925</c:v>
                </c:pt>
                <c:pt idx="3788">
                  <c:v>8.0128205128205149E-2</c:v>
                </c:pt>
                <c:pt idx="3789">
                  <c:v>8.0128205128205149E-2</c:v>
                </c:pt>
                <c:pt idx="3790">
                  <c:v>0.24038461538461534</c:v>
                </c:pt>
                <c:pt idx="3791">
                  <c:v>0.44871794871794868</c:v>
                </c:pt>
                <c:pt idx="3792">
                  <c:v>0.36858974358974372</c:v>
                </c:pt>
                <c:pt idx="3793">
                  <c:v>0.36858974358974372</c:v>
                </c:pt>
                <c:pt idx="3794">
                  <c:v>0.44871794871794868</c:v>
                </c:pt>
                <c:pt idx="3795">
                  <c:v>0.46474358974358976</c:v>
                </c:pt>
                <c:pt idx="3796">
                  <c:v>0.52884615384615374</c:v>
                </c:pt>
                <c:pt idx="3797">
                  <c:v>0.512820512820513</c:v>
                </c:pt>
                <c:pt idx="3798">
                  <c:v>0.52884615384615374</c:v>
                </c:pt>
                <c:pt idx="3799">
                  <c:v>0.512820512820513</c:v>
                </c:pt>
                <c:pt idx="3800">
                  <c:v>0.62500000000000011</c:v>
                </c:pt>
                <c:pt idx="3801">
                  <c:v>0.59294871794871795</c:v>
                </c:pt>
                <c:pt idx="3802">
                  <c:v>0.78525641025641024</c:v>
                </c:pt>
                <c:pt idx="3803">
                  <c:v>1.6826923076923077</c:v>
                </c:pt>
                <c:pt idx="3804">
                  <c:v>2.3717948717948718</c:v>
                </c:pt>
                <c:pt idx="3805">
                  <c:v>1.8429487179487181</c:v>
                </c:pt>
                <c:pt idx="3806">
                  <c:v>1.6826923076923077</c:v>
                </c:pt>
                <c:pt idx="3807">
                  <c:v>1.6025641025641024</c:v>
                </c:pt>
                <c:pt idx="3808">
                  <c:v>2.0833333333333339</c:v>
                </c:pt>
                <c:pt idx="3809">
                  <c:v>2.4038461538461537</c:v>
                </c:pt>
                <c:pt idx="3810">
                  <c:v>2.4358974358974361</c:v>
                </c:pt>
                <c:pt idx="3811">
                  <c:v>1.7948717948717947</c:v>
                </c:pt>
                <c:pt idx="3812">
                  <c:v>1.5384615384615385</c:v>
                </c:pt>
                <c:pt idx="3813">
                  <c:v>1.3942307692307696</c:v>
                </c:pt>
                <c:pt idx="3814">
                  <c:v>0.94551282051282048</c:v>
                </c:pt>
                <c:pt idx="3815">
                  <c:v>0.68910256410256399</c:v>
                </c:pt>
                <c:pt idx="3816">
                  <c:v>0.8814102564102565</c:v>
                </c:pt>
                <c:pt idx="3817">
                  <c:v>1.0897435897435901</c:v>
                </c:pt>
                <c:pt idx="3818">
                  <c:v>1.1698717948717949</c:v>
                </c:pt>
                <c:pt idx="3819">
                  <c:v>0.86538461538461553</c:v>
                </c:pt>
                <c:pt idx="3820">
                  <c:v>1.0416666666666665</c:v>
                </c:pt>
                <c:pt idx="3821">
                  <c:v>0.83333333333333337</c:v>
                </c:pt>
                <c:pt idx="3822">
                  <c:v>0.70512820512820529</c:v>
                </c:pt>
                <c:pt idx="3823">
                  <c:v>0.84935897435897445</c:v>
                </c:pt>
                <c:pt idx="3824">
                  <c:v>0.7532051282051283</c:v>
                </c:pt>
                <c:pt idx="3825">
                  <c:v>1.3301282051282051</c:v>
                </c:pt>
                <c:pt idx="3826">
                  <c:v>1.5705128205128207</c:v>
                </c:pt>
                <c:pt idx="3827">
                  <c:v>1.5224358974358974</c:v>
                </c:pt>
                <c:pt idx="3828">
                  <c:v>1.5544871794871797</c:v>
                </c:pt>
                <c:pt idx="3829">
                  <c:v>1.5064102564102564</c:v>
                </c:pt>
                <c:pt idx="3830">
                  <c:v>1.6025641025641024</c:v>
                </c:pt>
                <c:pt idx="3831">
                  <c:v>1.5865384615384617</c:v>
                </c:pt>
                <c:pt idx="3832">
                  <c:v>1.5705128205128207</c:v>
                </c:pt>
                <c:pt idx="3833">
                  <c:v>1.6987179487179489</c:v>
                </c:pt>
                <c:pt idx="3834">
                  <c:v>2.1634615384615397</c:v>
                </c:pt>
                <c:pt idx="3835">
                  <c:v>3.4134615384615388</c:v>
                </c:pt>
                <c:pt idx="3836">
                  <c:v>8.2051282051282062</c:v>
                </c:pt>
                <c:pt idx="3837">
                  <c:v>20</c:v>
                </c:pt>
                <c:pt idx="3838">
                  <c:v>39.182692307692299</c:v>
                </c:pt>
                <c:pt idx="3839">
                  <c:v>65.977564102564088</c:v>
                </c:pt>
                <c:pt idx="3840">
                  <c:v>110.24038461538463</c:v>
                </c:pt>
                <c:pt idx="3841">
                  <c:v>167.82051282051282</c:v>
                </c:pt>
                <c:pt idx="3842">
                  <c:v>202.30769230769232</c:v>
                </c:pt>
                <c:pt idx="3843">
                  <c:v>244.93589743589746</c:v>
                </c:pt>
                <c:pt idx="3844">
                  <c:v>324.66346153846166</c:v>
                </c:pt>
                <c:pt idx="3845">
                  <c:v>388.47756410256409</c:v>
                </c:pt>
                <c:pt idx="3846">
                  <c:v>483.0288461538463</c:v>
                </c:pt>
                <c:pt idx="3847">
                  <c:v>533.73397435897459</c:v>
                </c:pt>
                <c:pt idx="3848">
                  <c:v>565.84935897435901</c:v>
                </c:pt>
                <c:pt idx="3849">
                  <c:v>610.52884615384619</c:v>
                </c:pt>
                <c:pt idx="3850">
                  <c:v>685.72115384615381</c:v>
                </c:pt>
                <c:pt idx="3851">
                  <c:v>770.33653846153834</c:v>
                </c:pt>
                <c:pt idx="3852">
                  <c:v>807.51602564102541</c:v>
                </c:pt>
                <c:pt idx="3853">
                  <c:v>889.07051282051293</c:v>
                </c:pt>
                <c:pt idx="3854">
                  <c:v>964.11858974358972</c:v>
                </c:pt>
                <c:pt idx="3855">
                  <c:v>963.54166666666663</c:v>
                </c:pt>
                <c:pt idx="3856">
                  <c:v>997.24358974358984</c:v>
                </c:pt>
                <c:pt idx="3857">
                  <c:v>1036.6506410256409</c:v>
                </c:pt>
                <c:pt idx="3858">
                  <c:v>1070.4006410256411</c:v>
                </c:pt>
                <c:pt idx="3859">
                  <c:v>1148.7339743589744</c:v>
                </c:pt>
                <c:pt idx="3860">
                  <c:v>1093.7339743589744</c:v>
                </c:pt>
                <c:pt idx="3861">
                  <c:v>1109.3269230769229</c:v>
                </c:pt>
                <c:pt idx="3862">
                  <c:v>1129.3429487179483</c:v>
                </c:pt>
                <c:pt idx="3863">
                  <c:v>1331.9551282051282</c:v>
                </c:pt>
                <c:pt idx="3864">
                  <c:v>1371.2019230769229</c:v>
                </c:pt>
                <c:pt idx="3865">
                  <c:v>1101.7147435897436</c:v>
                </c:pt>
                <c:pt idx="3866">
                  <c:v>1398.8141025641023</c:v>
                </c:pt>
                <c:pt idx="3867">
                  <c:v>1452.6282051282051</c:v>
                </c:pt>
                <c:pt idx="3868">
                  <c:v>813.62179487179492</c:v>
                </c:pt>
                <c:pt idx="3869">
                  <c:v>1466.6346153846155</c:v>
                </c:pt>
                <c:pt idx="3870">
                  <c:v>926.1057692307694</c:v>
                </c:pt>
                <c:pt idx="3871">
                  <c:v>779.16666666666674</c:v>
                </c:pt>
                <c:pt idx="3872">
                  <c:v>1085.9615384615388</c:v>
                </c:pt>
                <c:pt idx="3873">
                  <c:v>1408.7179487179485</c:v>
                </c:pt>
                <c:pt idx="3874">
                  <c:v>1445.1442307692305</c:v>
                </c:pt>
                <c:pt idx="3875">
                  <c:v>1080.833333333333</c:v>
                </c:pt>
                <c:pt idx="3876">
                  <c:v>1172.9487179487182</c:v>
                </c:pt>
                <c:pt idx="3877">
                  <c:v>847.77243589743591</c:v>
                </c:pt>
                <c:pt idx="3878">
                  <c:v>1106.5224358974356</c:v>
                </c:pt>
                <c:pt idx="3879">
                  <c:v>1003.2532051282051</c:v>
                </c:pt>
                <c:pt idx="3880">
                  <c:v>994.0544871794873</c:v>
                </c:pt>
                <c:pt idx="3881">
                  <c:v>1456.8429487179483</c:v>
                </c:pt>
                <c:pt idx="3882">
                  <c:v>1408.75</c:v>
                </c:pt>
                <c:pt idx="3883">
                  <c:v>1212.1314102564097</c:v>
                </c:pt>
                <c:pt idx="3884">
                  <c:v>1143.1570512820513</c:v>
                </c:pt>
                <c:pt idx="3885">
                  <c:v>1094.0064102564102</c:v>
                </c:pt>
                <c:pt idx="3886">
                  <c:v>1129.7596153846157</c:v>
                </c:pt>
                <c:pt idx="3887">
                  <c:v>1125.7692307692307</c:v>
                </c:pt>
                <c:pt idx="3888">
                  <c:v>1080.5929487179483</c:v>
                </c:pt>
                <c:pt idx="3889">
                  <c:v>834.66346153846155</c:v>
                </c:pt>
                <c:pt idx="3890">
                  <c:v>847.83653846153834</c:v>
                </c:pt>
                <c:pt idx="3891">
                  <c:v>831.25000000000011</c:v>
                </c:pt>
                <c:pt idx="3892">
                  <c:v>868.95833333333348</c:v>
                </c:pt>
                <c:pt idx="3893">
                  <c:v>689.5512820512821</c:v>
                </c:pt>
                <c:pt idx="3894">
                  <c:v>519.40705128205127</c:v>
                </c:pt>
                <c:pt idx="3895">
                  <c:v>479.8717948717948</c:v>
                </c:pt>
                <c:pt idx="3896">
                  <c:v>400.51282051282061</c:v>
                </c:pt>
                <c:pt idx="3897">
                  <c:v>405.44871794871784</c:v>
                </c:pt>
                <c:pt idx="3898">
                  <c:v>416.68269230769226</c:v>
                </c:pt>
                <c:pt idx="3899">
                  <c:v>422.13141025641016</c:v>
                </c:pt>
                <c:pt idx="3900">
                  <c:v>382.48397435897419</c:v>
                </c:pt>
                <c:pt idx="3901">
                  <c:v>321.07371794871784</c:v>
                </c:pt>
                <c:pt idx="3902">
                  <c:v>224.375</c:v>
                </c:pt>
                <c:pt idx="3903">
                  <c:v>202.01923076923075</c:v>
                </c:pt>
                <c:pt idx="3904">
                  <c:v>135.56089743589743</c:v>
                </c:pt>
                <c:pt idx="3905">
                  <c:v>90.929487179487168</c:v>
                </c:pt>
                <c:pt idx="3906">
                  <c:v>60.512820512820511</c:v>
                </c:pt>
                <c:pt idx="3907">
                  <c:v>34.66346153846154</c:v>
                </c:pt>
                <c:pt idx="3908">
                  <c:v>15.576923076923077</c:v>
                </c:pt>
                <c:pt idx="3909">
                  <c:v>3.8461538461538454</c:v>
                </c:pt>
                <c:pt idx="3910">
                  <c:v>0.14423076923076925</c:v>
                </c:pt>
                <c:pt idx="3911">
                  <c:v>-0.86538461538461553</c:v>
                </c:pt>
                <c:pt idx="3912">
                  <c:v>-1.0576923076923075</c:v>
                </c:pt>
                <c:pt idx="3913">
                  <c:v>-0.9935897435897435</c:v>
                </c:pt>
                <c:pt idx="3914">
                  <c:v>-0.8814102564102565</c:v>
                </c:pt>
                <c:pt idx="3915">
                  <c:v>-0.38461538461538469</c:v>
                </c:pt>
                <c:pt idx="3916">
                  <c:v>-0.5608974358974359</c:v>
                </c:pt>
                <c:pt idx="3917">
                  <c:v>-0.52884615384615374</c:v>
                </c:pt>
                <c:pt idx="3918">
                  <c:v>-0.11217948717948716</c:v>
                </c:pt>
                <c:pt idx="3919">
                  <c:v>-0.78525641025641024</c:v>
                </c:pt>
                <c:pt idx="3920">
                  <c:v>-0.67307692307692313</c:v>
                </c:pt>
                <c:pt idx="3921">
                  <c:v>-0.64102564102564119</c:v>
                </c:pt>
                <c:pt idx="3922">
                  <c:v>-0.64102564102564119</c:v>
                </c:pt>
                <c:pt idx="3923">
                  <c:v>-0.11217948717948716</c:v>
                </c:pt>
                <c:pt idx="3924">
                  <c:v>-0.49679487179487192</c:v>
                </c:pt>
                <c:pt idx="3925">
                  <c:v>-0.19230769230769235</c:v>
                </c:pt>
                <c:pt idx="3926">
                  <c:v>-0.35256410256410264</c:v>
                </c:pt>
                <c:pt idx="3927">
                  <c:v>-0.28846153846153844</c:v>
                </c:pt>
                <c:pt idx="3928">
                  <c:v>-0.27243589743589747</c:v>
                </c:pt>
                <c:pt idx="3929">
                  <c:v>-0.12820512820512822</c:v>
                </c:pt>
                <c:pt idx="3930">
                  <c:v>-6.4102564102564111E-2</c:v>
                </c:pt>
                <c:pt idx="3931">
                  <c:v>-0.41666666666666674</c:v>
                </c:pt>
                <c:pt idx="3932">
                  <c:v>-0.32051282051282065</c:v>
                </c:pt>
                <c:pt idx="3933">
                  <c:v>-0.11217948717948716</c:v>
                </c:pt>
                <c:pt idx="3934">
                  <c:v>-0.22435897435897431</c:v>
                </c:pt>
                <c:pt idx="3935">
                  <c:v>-0.11217948717948716</c:v>
                </c:pt>
                <c:pt idx="3936">
                  <c:v>-4.8076923076923087E-2</c:v>
                </c:pt>
                <c:pt idx="3937">
                  <c:v>0</c:v>
                </c:pt>
                <c:pt idx="3938">
                  <c:v>1.6025641025641028E-2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4.8076923076923087E-2</c:v>
                </c:pt>
                <c:pt idx="3944">
                  <c:v>3.2051282051282055E-2</c:v>
                </c:pt>
                <c:pt idx="3945">
                  <c:v>1.6025641025641028E-2</c:v>
                </c:pt>
                <c:pt idx="3946">
                  <c:v>1.6025641025641028E-2</c:v>
                </c:pt>
                <c:pt idx="3947">
                  <c:v>3.2051282051282055E-2</c:v>
                </c:pt>
                <c:pt idx="3948">
                  <c:v>0.12820512820512822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1.6025641025641028E-2</c:v>
                </c:pt>
                <c:pt idx="3967">
                  <c:v>4.8076923076923087E-2</c:v>
                </c:pt>
                <c:pt idx="3968">
                  <c:v>-4.8076923076923087E-2</c:v>
                </c:pt>
                <c:pt idx="3969">
                  <c:v>-0.22435897435897431</c:v>
                </c:pt>
                <c:pt idx="3970">
                  <c:v>-0.32051282051282065</c:v>
                </c:pt>
                <c:pt idx="3971">
                  <c:v>-8.0128205128205149E-2</c:v>
                </c:pt>
                <c:pt idx="3972">
                  <c:v>1.6025641025641028E-2</c:v>
                </c:pt>
                <c:pt idx="3973">
                  <c:v>4.8076923076923087E-2</c:v>
                </c:pt>
                <c:pt idx="3974">
                  <c:v>3.2051282051282055E-2</c:v>
                </c:pt>
                <c:pt idx="3975">
                  <c:v>0</c:v>
                </c:pt>
                <c:pt idx="3976">
                  <c:v>0</c:v>
                </c:pt>
                <c:pt idx="3977">
                  <c:v>0.11217948717948716</c:v>
                </c:pt>
                <c:pt idx="3978">
                  <c:v>0.38461538461538469</c:v>
                </c:pt>
                <c:pt idx="3979">
                  <c:v>1.2019230769230766</c:v>
                </c:pt>
                <c:pt idx="3980">
                  <c:v>3.141025641025641</c:v>
                </c:pt>
                <c:pt idx="3981">
                  <c:v>7.2115384615384608</c:v>
                </c:pt>
                <c:pt idx="3982">
                  <c:v>15.096153846153845</c:v>
                </c:pt>
                <c:pt idx="3983">
                  <c:v>24.791666666666668</c:v>
                </c:pt>
                <c:pt idx="3984">
                  <c:v>41.570512820512839</c:v>
                </c:pt>
                <c:pt idx="3985">
                  <c:v>66.874999999999986</c:v>
                </c:pt>
                <c:pt idx="3986">
                  <c:v>80.144230769230788</c:v>
                </c:pt>
                <c:pt idx="3987">
                  <c:v>85.833333333333329</c:v>
                </c:pt>
                <c:pt idx="3988">
                  <c:v>104.08653846153845</c:v>
                </c:pt>
                <c:pt idx="3989">
                  <c:v>196.2179487179487</c:v>
                </c:pt>
                <c:pt idx="3990">
                  <c:v>277.77243589743591</c:v>
                </c:pt>
                <c:pt idx="3991">
                  <c:v>216.92307692307693</c:v>
                </c:pt>
                <c:pt idx="3992">
                  <c:v>291.82692307692309</c:v>
                </c:pt>
                <c:pt idx="3993">
                  <c:v>423.42948717948718</c:v>
                </c:pt>
                <c:pt idx="3994">
                  <c:v>552.69230769230774</c:v>
                </c:pt>
                <c:pt idx="3995">
                  <c:v>681.92307692307702</c:v>
                </c:pt>
                <c:pt idx="3996">
                  <c:v>805.67307692307713</c:v>
                </c:pt>
                <c:pt idx="3997">
                  <c:v>850.28846153846189</c:v>
                </c:pt>
                <c:pt idx="3998">
                  <c:v>908.4455128205127</c:v>
                </c:pt>
                <c:pt idx="3999">
                  <c:v>954.85576923076917</c:v>
                </c:pt>
                <c:pt idx="4000">
                  <c:v>1004.4551282051281</c:v>
                </c:pt>
                <c:pt idx="4001">
                  <c:v>1055.5608974358975</c:v>
                </c:pt>
                <c:pt idx="4002">
                  <c:v>1107.0352564102566</c:v>
                </c:pt>
                <c:pt idx="4003">
                  <c:v>1133.8782051282051</c:v>
                </c:pt>
                <c:pt idx="4004">
                  <c:v>1164.823717948718</c:v>
                </c:pt>
                <c:pt idx="4005">
                  <c:v>1221.3141025641023</c:v>
                </c:pt>
                <c:pt idx="4006">
                  <c:v>1248.9743589743589</c:v>
                </c:pt>
                <c:pt idx="4007">
                  <c:v>1292.3397435897436</c:v>
                </c:pt>
                <c:pt idx="4008">
                  <c:v>1322.8846153846155</c:v>
                </c:pt>
                <c:pt idx="4009">
                  <c:v>1340.3846153846155</c:v>
                </c:pt>
                <c:pt idx="4010">
                  <c:v>1370.5769230769229</c:v>
                </c:pt>
                <c:pt idx="4011">
                  <c:v>1395.4166666666667</c:v>
                </c:pt>
                <c:pt idx="4012">
                  <c:v>1394.3589743589744</c:v>
                </c:pt>
                <c:pt idx="4013">
                  <c:v>1422.0192307692307</c:v>
                </c:pt>
                <c:pt idx="4014">
                  <c:v>1430.0641025641028</c:v>
                </c:pt>
                <c:pt idx="4015">
                  <c:v>1445.9134615384614</c:v>
                </c:pt>
                <c:pt idx="4016">
                  <c:v>1443.4775641025647</c:v>
                </c:pt>
                <c:pt idx="4017">
                  <c:v>1439.0705128205129</c:v>
                </c:pt>
                <c:pt idx="4018">
                  <c:v>1435.3365384615383</c:v>
                </c:pt>
                <c:pt idx="4019">
                  <c:v>1423.4294871794873</c:v>
                </c:pt>
                <c:pt idx="4020">
                  <c:v>1392.8044871794871</c:v>
                </c:pt>
                <c:pt idx="4021">
                  <c:v>1395.9935897435903</c:v>
                </c:pt>
                <c:pt idx="4022">
                  <c:v>1364.0384615384614</c:v>
                </c:pt>
                <c:pt idx="4023">
                  <c:v>1356.1538461538457</c:v>
                </c:pt>
                <c:pt idx="4024">
                  <c:v>1323.5096153846157</c:v>
                </c:pt>
                <c:pt idx="4025">
                  <c:v>1293.0608974358975</c:v>
                </c:pt>
                <c:pt idx="4026">
                  <c:v>1271.778846153846</c:v>
                </c:pt>
                <c:pt idx="4027">
                  <c:v>1245.3365384615383</c:v>
                </c:pt>
                <c:pt idx="4028">
                  <c:v>1205.5608974358975</c:v>
                </c:pt>
                <c:pt idx="4029">
                  <c:v>1159.1185897435903</c:v>
                </c:pt>
                <c:pt idx="4030">
                  <c:v>1103.3493589743589</c:v>
                </c:pt>
                <c:pt idx="4031">
                  <c:v>1060.4967948717951</c:v>
                </c:pt>
                <c:pt idx="4032">
                  <c:v>1011.6346153846154</c:v>
                </c:pt>
                <c:pt idx="4033">
                  <c:v>936.13782051282044</c:v>
                </c:pt>
                <c:pt idx="4034">
                  <c:v>957.59615384615381</c:v>
                </c:pt>
                <c:pt idx="4035">
                  <c:v>864.75961538461547</c:v>
                </c:pt>
                <c:pt idx="4036">
                  <c:v>823.22115384615381</c:v>
                </c:pt>
                <c:pt idx="4037">
                  <c:v>743.22115384615392</c:v>
                </c:pt>
                <c:pt idx="4038">
                  <c:v>575.75320512820508</c:v>
                </c:pt>
                <c:pt idx="4039">
                  <c:v>422.9967948717948</c:v>
                </c:pt>
                <c:pt idx="4040">
                  <c:v>520.41666666666663</c:v>
                </c:pt>
                <c:pt idx="4041">
                  <c:v>530.33653846153834</c:v>
                </c:pt>
                <c:pt idx="4042">
                  <c:v>485.12820512820514</c:v>
                </c:pt>
                <c:pt idx="4043">
                  <c:v>407.96474358974376</c:v>
                </c:pt>
                <c:pt idx="4044">
                  <c:v>300.97756410256409</c:v>
                </c:pt>
                <c:pt idx="4045">
                  <c:v>179.93589743589746</c:v>
                </c:pt>
                <c:pt idx="4046">
                  <c:v>130.57692307692307</c:v>
                </c:pt>
                <c:pt idx="4047">
                  <c:v>105.91346153846152</c:v>
                </c:pt>
                <c:pt idx="4048">
                  <c:v>88.365384615384599</c:v>
                </c:pt>
                <c:pt idx="4049">
                  <c:v>65.016025641025678</c:v>
                </c:pt>
                <c:pt idx="4050">
                  <c:v>43.990384615384599</c:v>
                </c:pt>
                <c:pt idx="4051">
                  <c:v>25.128205128205131</c:v>
                </c:pt>
                <c:pt idx="4052">
                  <c:v>10.256410256410259</c:v>
                </c:pt>
                <c:pt idx="4053">
                  <c:v>2.8205128205128207</c:v>
                </c:pt>
                <c:pt idx="4054">
                  <c:v>-6.4102564102564111E-2</c:v>
                </c:pt>
                <c:pt idx="4055">
                  <c:v>-0.67307692307692313</c:v>
                </c:pt>
                <c:pt idx="4056">
                  <c:v>-0.86538461538461553</c:v>
                </c:pt>
                <c:pt idx="4057">
                  <c:v>-0.91346153846153844</c:v>
                </c:pt>
                <c:pt idx="4058">
                  <c:v>-0.97756410256410264</c:v>
                </c:pt>
                <c:pt idx="4059">
                  <c:v>-0.96153846153846145</c:v>
                </c:pt>
                <c:pt idx="4060">
                  <c:v>-0.92948717948717952</c:v>
                </c:pt>
                <c:pt idx="4061">
                  <c:v>-0.80128205128205121</c:v>
                </c:pt>
                <c:pt idx="4062">
                  <c:v>-0.8814102564102565</c:v>
                </c:pt>
                <c:pt idx="4063">
                  <c:v>-0.86538461538461553</c:v>
                </c:pt>
                <c:pt idx="4064">
                  <c:v>-0.97756410256410264</c:v>
                </c:pt>
                <c:pt idx="4065">
                  <c:v>-0.84935897435897445</c:v>
                </c:pt>
                <c:pt idx="4066">
                  <c:v>-0.80128205128205121</c:v>
                </c:pt>
                <c:pt idx="4067">
                  <c:v>-0.7532051282051283</c:v>
                </c:pt>
                <c:pt idx="4068">
                  <c:v>-0.67307692307692313</c:v>
                </c:pt>
                <c:pt idx="4069">
                  <c:v>-0.59294871794871795</c:v>
                </c:pt>
                <c:pt idx="4070">
                  <c:v>-0.54487179487179493</c:v>
                </c:pt>
                <c:pt idx="4071">
                  <c:v>-0.5608974358974359</c:v>
                </c:pt>
                <c:pt idx="4072">
                  <c:v>-0.5608974358974359</c:v>
                </c:pt>
                <c:pt idx="4073">
                  <c:v>-0.52884615384615374</c:v>
                </c:pt>
                <c:pt idx="4074">
                  <c:v>-0.44871794871794868</c:v>
                </c:pt>
                <c:pt idx="4075">
                  <c:v>-0.33653846153846168</c:v>
                </c:pt>
                <c:pt idx="4076">
                  <c:v>-0.17628205128205129</c:v>
                </c:pt>
                <c:pt idx="4077">
                  <c:v>-0.12820512820512822</c:v>
                </c:pt>
                <c:pt idx="4078">
                  <c:v>-0.12820512820512822</c:v>
                </c:pt>
                <c:pt idx="4079">
                  <c:v>-0.17628205128205129</c:v>
                </c:pt>
                <c:pt idx="4080">
                  <c:v>-0.27243589743589747</c:v>
                </c:pt>
                <c:pt idx="4081">
                  <c:v>-0.33653846153846168</c:v>
                </c:pt>
                <c:pt idx="4082">
                  <c:v>-0.28846153846153844</c:v>
                </c:pt>
                <c:pt idx="4083">
                  <c:v>-0.28846153846153844</c:v>
                </c:pt>
                <c:pt idx="4084">
                  <c:v>-0.33653846153846168</c:v>
                </c:pt>
                <c:pt idx="4085">
                  <c:v>-0.32051282051282065</c:v>
                </c:pt>
                <c:pt idx="4086">
                  <c:v>-0.28846153846153844</c:v>
                </c:pt>
                <c:pt idx="4087">
                  <c:v>-0.25641025641025644</c:v>
                </c:pt>
                <c:pt idx="4088">
                  <c:v>-0.28846153846153844</c:v>
                </c:pt>
                <c:pt idx="4089">
                  <c:v>-0.33653846153846168</c:v>
                </c:pt>
                <c:pt idx="4090">
                  <c:v>-0.25641025641025644</c:v>
                </c:pt>
                <c:pt idx="4091">
                  <c:v>-0.25641025641025644</c:v>
                </c:pt>
                <c:pt idx="4092">
                  <c:v>-0.28846153846153844</c:v>
                </c:pt>
                <c:pt idx="4093">
                  <c:v>-0.40064102564102561</c:v>
                </c:pt>
                <c:pt idx="4094">
                  <c:v>-0.49679487179487192</c:v>
                </c:pt>
                <c:pt idx="4095">
                  <c:v>-0.32051282051282065</c:v>
                </c:pt>
                <c:pt idx="4096">
                  <c:v>-0.46474358974358976</c:v>
                </c:pt>
                <c:pt idx="4097">
                  <c:v>-0.62500000000000011</c:v>
                </c:pt>
                <c:pt idx="4098">
                  <c:v>-0.5608974358974359</c:v>
                </c:pt>
                <c:pt idx="4099">
                  <c:v>-0.17628205128205129</c:v>
                </c:pt>
                <c:pt idx="4100">
                  <c:v>0.41666666666666674</c:v>
                </c:pt>
                <c:pt idx="4101">
                  <c:v>1.2820512820512822</c:v>
                </c:pt>
                <c:pt idx="4102">
                  <c:v>3.0929487179487176</c:v>
                </c:pt>
                <c:pt idx="4103">
                  <c:v>7.3076923076923084</c:v>
                </c:pt>
                <c:pt idx="4104">
                  <c:v>10.448717948717949</c:v>
                </c:pt>
                <c:pt idx="4105">
                  <c:v>5.6730769230769225</c:v>
                </c:pt>
                <c:pt idx="4106">
                  <c:v>4.0064102564102546</c:v>
                </c:pt>
                <c:pt idx="4107">
                  <c:v>2.3717948717948718</c:v>
                </c:pt>
                <c:pt idx="4108">
                  <c:v>2.7243589743589745</c:v>
                </c:pt>
                <c:pt idx="4109">
                  <c:v>2.067307692307693</c:v>
                </c:pt>
                <c:pt idx="4110">
                  <c:v>1.8108974358974359</c:v>
                </c:pt>
                <c:pt idx="4111">
                  <c:v>2.099358974358974</c:v>
                </c:pt>
                <c:pt idx="4112">
                  <c:v>2.1314102564102568</c:v>
                </c:pt>
                <c:pt idx="4113">
                  <c:v>2.1955128205128203</c:v>
                </c:pt>
                <c:pt idx="4114">
                  <c:v>2.2435897435897441</c:v>
                </c:pt>
                <c:pt idx="4115">
                  <c:v>2.1474358974358978</c:v>
                </c:pt>
                <c:pt idx="4116">
                  <c:v>2.1474358974358978</c:v>
                </c:pt>
                <c:pt idx="4117">
                  <c:v>2.3237179487179493</c:v>
                </c:pt>
                <c:pt idx="4118">
                  <c:v>3.0769230769230771</c:v>
                </c:pt>
                <c:pt idx="4119">
                  <c:v>3.2051282051282053</c:v>
                </c:pt>
                <c:pt idx="4120">
                  <c:v>3.2051282051282053</c:v>
                </c:pt>
                <c:pt idx="4121">
                  <c:v>3.141025641025641</c:v>
                </c:pt>
                <c:pt idx="4122">
                  <c:v>3.1891025641025648</c:v>
                </c:pt>
                <c:pt idx="4123">
                  <c:v>3.2051282051282053</c:v>
                </c:pt>
                <c:pt idx="4124">
                  <c:v>3.942307692307693</c:v>
                </c:pt>
                <c:pt idx="4125">
                  <c:v>5.4967948717948714</c:v>
                </c:pt>
                <c:pt idx="4126">
                  <c:v>8.1891025641025657</c:v>
                </c:pt>
                <c:pt idx="4127">
                  <c:v>15.576923076923077</c:v>
                </c:pt>
                <c:pt idx="4128">
                  <c:v>29.599358974358974</c:v>
                </c:pt>
                <c:pt idx="4129">
                  <c:v>36.410256410256395</c:v>
                </c:pt>
                <c:pt idx="4130">
                  <c:v>40.897435897435905</c:v>
                </c:pt>
                <c:pt idx="4131">
                  <c:v>53.317307692307679</c:v>
                </c:pt>
                <c:pt idx="4132">
                  <c:v>71.442307692307693</c:v>
                </c:pt>
                <c:pt idx="4133">
                  <c:v>70.448717948717956</c:v>
                </c:pt>
                <c:pt idx="4134">
                  <c:v>163.57371794871796</c:v>
                </c:pt>
                <c:pt idx="4135">
                  <c:v>195.27243589743594</c:v>
                </c:pt>
                <c:pt idx="4136">
                  <c:v>157.99679487179486</c:v>
                </c:pt>
                <c:pt idx="4137">
                  <c:v>234.56730769230771</c:v>
                </c:pt>
                <c:pt idx="4138">
                  <c:v>377.4358974358974</c:v>
                </c:pt>
                <c:pt idx="4139">
                  <c:v>294.95192307692309</c:v>
                </c:pt>
                <c:pt idx="4140">
                  <c:v>199.53525641025641</c:v>
                </c:pt>
                <c:pt idx="4141">
                  <c:v>259.82371794871784</c:v>
                </c:pt>
                <c:pt idx="4142">
                  <c:v>282.93269230769221</c:v>
                </c:pt>
                <c:pt idx="4143">
                  <c:v>291.57051282051276</c:v>
                </c:pt>
                <c:pt idx="4144">
                  <c:v>345.03205128205127</c:v>
                </c:pt>
                <c:pt idx="4145">
                  <c:v>297.24358974358967</c:v>
                </c:pt>
                <c:pt idx="4146">
                  <c:v>417.09935897435895</c:v>
                </c:pt>
                <c:pt idx="4147">
                  <c:v>468.78205128205127</c:v>
                </c:pt>
                <c:pt idx="4148">
                  <c:v>488.17307692307696</c:v>
                </c:pt>
                <c:pt idx="4149">
                  <c:v>355.27243589743591</c:v>
                </c:pt>
                <c:pt idx="4150">
                  <c:v>363.97435897435895</c:v>
                </c:pt>
                <c:pt idx="4151">
                  <c:v>354.13461538461542</c:v>
                </c:pt>
                <c:pt idx="4152">
                  <c:v>314.63141025641022</c:v>
                </c:pt>
                <c:pt idx="4153">
                  <c:v>354.95192307692309</c:v>
                </c:pt>
                <c:pt idx="4154">
                  <c:v>440.48076923076928</c:v>
                </c:pt>
                <c:pt idx="4155">
                  <c:v>583.94230769230751</c:v>
                </c:pt>
                <c:pt idx="4156">
                  <c:v>752.06730769230762</c:v>
                </c:pt>
                <c:pt idx="4157">
                  <c:v>619.40705128205127</c:v>
                </c:pt>
                <c:pt idx="4158">
                  <c:v>517.16346153846155</c:v>
                </c:pt>
                <c:pt idx="4159">
                  <c:v>664.9679487179485</c:v>
                </c:pt>
                <c:pt idx="4160">
                  <c:v>622.59615384615392</c:v>
                </c:pt>
                <c:pt idx="4161">
                  <c:v>589.5833333333336</c:v>
                </c:pt>
                <c:pt idx="4162">
                  <c:v>532.98076923076928</c:v>
                </c:pt>
                <c:pt idx="4163">
                  <c:v>496.63461538461542</c:v>
                </c:pt>
                <c:pt idx="4164">
                  <c:v>501.08974358974376</c:v>
                </c:pt>
                <c:pt idx="4165">
                  <c:v>459.3108974358974</c:v>
                </c:pt>
                <c:pt idx="4166">
                  <c:v>491.5865384615384</c:v>
                </c:pt>
                <c:pt idx="4167">
                  <c:v>482.24358974358967</c:v>
                </c:pt>
                <c:pt idx="4168">
                  <c:v>415.20833333333331</c:v>
                </c:pt>
                <c:pt idx="4169">
                  <c:v>499.98397435897419</c:v>
                </c:pt>
                <c:pt idx="4170">
                  <c:v>640.67307692307725</c:v>
                </c:pt>
                <c:pt idx="4171">
                  <c:v>545.09615384615381</c:v>
                </c:pt>
                <c:pt idx="4172">
                  <c:v>508.55769230769226</c:v>
                </c:pt>
                <c:pt idx="4173">
                  <c:v>504.375</c:v>
                </c:pt>
                <c:pt idx="4174">
                  <c:v>549.67948717948741</c:v>
                </c:pt>
                <c:pt idx="4175">
                  <c:v>532.74038461538464</c:v>
                </c:pt>
                <c:pt idx="4176">
                  <c:v>543.09294871794862</c:v>
                </c:pt>
                <c:pt idx="4177">
                  <c:v>564.48717948717945</c:v>
                </c:pt>
                <c:pt idx="4178">
                  <c:v>515.56089743589757</c:v>
                </c:pt>
                <c:pt idx="4179">
                  <c:v>568.41346153846155</c:v>
                </c:pt>
                <c:pt idx="4180">
                  <c:v>411.6025641025642</c:v>
                </c:pt>
                <c:pt idx="4181">
                  <c:v>337.86858974358961</c:v>
                </c:pt>
                <c:pt idx="4182">
                  <c:v>414.39102564102564</c:v>
                </c:pt>
                <c:pt idx="4183">
                  <c:v>329.43910256410254</c:v>
                </c:pt>
                <c:pt idx="4184">
                  <c:v>302.9647435897437</c:v>
                </c:pt>
                <c:pt idx="4185">
                  <c:v>243.91025641025641</c:v>
                </c:pt>
                <c:pt idx="4186">
                  <c:v>299.51923076923072</c:v>
                </c:pt>
                <c:pt idx="4187">
                  <c:v>274.2467948717948</c:v>
                </c:pt>
                <c:pt idx="4188">
                  <c:v>225.65705128205124</c:v>
                </c:pt>
                <c:pt idx="4189">
                  <c:v>207.38782051282058</c:v>
                </c:pt>
                <c:pt idx="4190">
                  <c:v>160.04807692307693</c:v>
                </c:pt>
                <c:pt idx="4191">
                  <c:v>116.9871794871795</c:v>
                </c:pt>
                <c:pt idx="4192">
                  <c:v>84.775641025641022</c:v>
                </c:pt>
                <c:pt idx="4193">
                  <c:v>52.548076923076934</c:v>
                </c:pt>
                <c:pt idx="4194">
                  <c:v>23.461538461538463</c:v>
                </c:pt>
                <c:pt idx="4195">
                  <c:v>10.705128205128206</c:v>
                </c:pt>
                <c:pt idx="4196">
                  <c:v>5.2243589743589745</c:v>
                </c:pt>
                <c:pt idx="4197">
                  <c:v>2.1955128205128203</c:v>
                </c:pt>
                <c:pt idx="4198">
                  <c:v>-1.6025641025641028E-2</c:v>
                </c:pt>
                <c:pt idx="4199">
                  <c:v>-0.52884615384615374</c:v>
                </c:pt>
                <c:pt idx="4200">
                  <c:v>-0.52884615384615374</c:v>
                </c:pt>
                <c:pt idx="4201">
                  <c:v>-0.512820512820513</c:v>
                </c:pt>
                <c:pt idx="4202">
                  <c:v>-0.46474358974358976</c:v>
                </c:pt>
                <c:pt idx="4203">
                  <c:v>-0.40064102564102561</c:v>
                </c:pt>
                <c:pt idx="4204">
                  <c:v>-0.48076923076923078</c:v>
                </c:pt>
                <c:pt idx="4205">
                  <c:v>-0.48076923076923078</c:v>
                </c:pt>
                <c:pt idx="4206">
                  <c:v>-0.46474358974358976</c:v>
                </c:pt>
                <c:pt idx="4207">
                  <c:v>-0.38461538461538469</c:v>
                </c:pt>
                <c:pt idx="4208">
                  <c:v>-0.36858974358974372</c:v>
                </c:pt>
                <c:pt idx="4209">
                  <c:v>-0.33653846153846168</c:v>
                </c:pt>
                <c:pt idx="4210">
                  <c:v>-0.28846153846153844</c:v>
                </c:pt>
                <c:pt idx="4211">
                  <c:v>-0.30448717948717957</c:v>
                </c:pt>
                <c:pt idx="4212">
                  <c:v>-0.30448717948717957</c:v>
                </c:pt>
                <c:pt idx="4213">
                  <c:v>-0.24038461538461534</c:v>
                </c:pt>
                <c:pt idx="4214">
                  <c:v>-9.6153846153846215E-2</c:v>
                </c:pt>
                <c:pt idx="4215">
                  <c:v>-1.6025641025641028E-2</c:v>
                </c:pt>
                <c:pt idx="4216">
                  <c:v>0</c:v>
                </c:pt>
                <c:pt idx="4217">
                  <c:v>1.6025641025641028E-2</c:v>
                </c:pt>
                <c:pt idx="4218">
                  <c:v>9.6153846153846215E-2</c:v>
                </c:pt>
                <c:pt idx="4219">
                  <c:v>0.12820512820512822</c:v>
                </c:pt>
                <c:pt idx="4220">
                  <c:v>0.12820512820512822</c:v>
                </c:pt>
                <c:pt idx="4221">
                  <c:v>0.11217948717948716</c:v>
                </c:pt>
                <c:pt idx="4222">
                  <c:v>4.8076923076923087E-2</c:v>
                </c:pt>
                <c:pt idx="4223">
                  <c:v>6.4102564102564111E-2</c:v>
                </c:pt>
                <c:pt idx="4224">
                  <c:v>0.14423076923076925</c:v>
                </c:pt>
                <c:pt idx="4225">
                  <c:v>0.36858974358974372</c:v>
                </c:pt>
                <c:pt idx="4226">
                  <c:v>6.4102564102564111E-2</c:v>
                </c:pt>
                <c:pt idx="4227">
                  <c:v>1.6025641025641028E-2</c:v>
                </c:pt>
                <c:pt idx="4228">
                  <c:v>0</c:v>
                </c:pt>
                <c:pt idx="4229">
                  <c:v>1.6025641025641028E-2</c:v>
                </c:pt>
                <c:pt idx="4230">
                  <c:v>4.8076923076923087E-2</c:v>
                </c:pt>
                <c:pt idx="4231">
                  <c:v>6.4102564102564111E-2</c:v>
                </c:pt>
                <c:pt idx="4232">
                  <c:v>1.6025641025641028E-2</c:v>
                </c:pt>
                <c:pt idx="4233">
                  <c:v>8.0128205128205149E-2</c:v>
                </c:pt>
                <c:pt idx="4234">
                  <c:v>1.6025641025641028E-2</c:v>
                </c:pt>
                <c:pt idx="4235">
                  <c:v>3.2051282051282055E-2</c:v>
                </c:pt>
                <c:pt idx="4236">
                  <c:v>6.4102564102564111E-2</c:v>
                </c:pt>
                <c:pt idx="4237">
                  <c:v>-0.14423076923076925</c:v>
                </c:pt>
                <c:pt idx="4238">
                  <c:v>6.4102564102564111E-2</c:v>
                </c:pt>
                <c:pt idx="4239">
                  <c:v>0.36858974358974372</c:v>
                </c:pt>
                <c:pt idx="4240">
                  <c:v>0.8814102564102565</c:v>
                </c:pt>
                <c:pt idx="4241">
                  <c:v>1.025641025641026</c:v>
                </c:pt>
                <c:pt idx="4242">
                  <c:v>1.25</c:v>
                </c:pt>
                <c:pt idx="4243">
                  <c:v>1.266025641025641</c:v>
                </c:pt>
                <c:pt idx="4244">
                  <c:v>1.3301282051282051</c:v>
                </c:pt>
                <c:pt idx="4245">
                  <c:v>3.1730769230769229</c:v>
                </c:pt>
                <c:pt idx="4246">
                  <c:v>2.2115384615384617</c:v>
                </c:pt>
                <c:pt idx="4247">
                  <c:v>1.3461538461538465</c:v>
                </c:pt>
                <c:pt idx="4248">
                  <c:v>1.0416666666666665</c:v>
                </c:pt>
                <c:pt idx="4249">
                  <c:v>0.97756410256410264</c:v>
                </c:pt>
                <c:pt idx="4250">
                  <c:v>0.92948717948717952</c:v>
                </c:pt>
                <c:pt idx="4251">
                  <c:v>0.54487179487179493</c:v>
                </c:pt>
                <c:pt idx="4252">
                  <c:v>4.8076923076923087E-2</c:v>
                </c:pt>
                <c:pt idx="4253">
                  <c:v>8.0128205128205149E-2</c:v>
                </c:pt>
                <c:pt idx="4254">
                  <c:v>3.2051282051282055E-2</c:v>
                </c:pt>
                <c:pt idx="4255">
                  <c:v>1.6025641025641028E-2</c:v>
                </c:pt>
                <c:pt idx="4256">
                  <c:v>1.6025641025641028E-2</c:v>
                </c:pt>
                <c:pt idx="4257">
                  <c:v>1.6025641025641028E-2</c:v>
                </c:pt>
                <c:pt idx="4258">
                  <c:v>1.6025641025641028E-2</c:v>
                </c:pt>
                <c:pt idx="4259">
                  <c:v>4.8076923076923087E-2</c:v>
                </c:pt>
                <c:pt idx="4260">
                  <c:v>3.2051282051282055E-2</c:v>
                </c:pt>
                <c:pt idx="4261">
                  <c:v>0.12820512820512822</c:v>
                </c:pt>
                <c:pt idx="4262">
                  <c:v>9.6153846153846215E-2</c:v>
                </c:pt>
                <c:pt idx="4263">
                  <c:v>0.22435897435897431</c:v>
                </c:pt>
                <c:pt idx="4264">
                  <c:v>0.25641025641025644</c:v>
                </c:pt>
                <c:pt idx="4265">
                  <c:v>0.30448717948717957</c:v>
                </c:pt>
                <c:pt idx="4266">
                  <c:v>0.60897435897435903</c:v>
                </c:pt>
                <c:pt idx="4267">
                  <c:v>1.4102564102564104</c:v>
                </c:pt>
                <c:pt idx="4268">
                  <c:v>3.1570512820512819</c:v>
                </c:pt>
                <c:pt idx="4269">
                  <c:v>5.4166666666666679</c:v>
                </c:pt>
                <c:pt idx="4270">
                  <c:v>9.8878205128205128</c:v>
                </c:pt>
                <c:pt idx="4271">
                  <c:v>16.073717948717945</c:v>
                </c:pt>
                <c:pt idx="4272">
                  <c:v>23.333333333333325</c:v>
                </c:pt>
                <c:pt idx="4273">
                  <c:v>29.839743589743584</c:v>
                </c:pt>
                <c:pt idx="4274">
                  <c:v>41.650641025641008</c:v>
                </c:pt>
                <c:pt idx="4275">
                  <c:v>40.929487179487168</c:v>
                </c:pt>
                <c:pt idx="4276">
                  <c:v>44.166666666666657</c:v>
                </c:pt>
                <c:pt idx="4277">
                  <c:v>55.705128205128219</c:v>
                </c:pt>
                <c:pt idx="4278">
                  <c:v>72.243589743589752</c:v>
                </c:pt>
                <c:pt idx="4279">
                  <c:v>93.365384615384599</c:v>
                </c:pt>
                <c:pt idx="4280">
                  <c:v>96.971153846153854</c:v>
                </c:pt>
                <c:pt idx="4281">
                  <c:v>95.769230769230788</c:v>
                </c:pt>
                <c:pt idx="4282">
                  <c:v>103.46153846153848</c:v>
                </c:pt>
                <c:pt idx="4283">
                  <c:v>109.35897435897434</c:v>
                </c:pt>
                <c:pt idx="4284">
                  <c:v>141.23397435897436</c:v>
                </c:pt>
                <c:pt idx="4285">
                  <c:v>212.09935897435895</c:v>
                </c:pt>
                <c:pt idx="4286">
                  <c:v>190.81730769230768</c:v>
                </c:pt>
                <c:pt idx="4287">
                  <c:v>208.91025641025641</c:v>
                </c:pt>
                <c:pt idx="4288">
                  <c:v>250.97756410256412</c:v>
                </c:pt>
                <c:pt idx="4289">
                  <c:v>262.54807692307691</c:v>
                </c:pt>
                <c:pt idx="4290">
                  <c:v>283.8141025641026</c:v>
                </c:pt>
                <c:pt idx="4291">
                  <c:v>305.4647435897437</c:v>
                </c:pt>
                <c:pt idx="4292">
                  <c:v>499.31089743589746</c:v>
                </c:pt>
                <c:pt idx="4293">
                  <c:v>549.63141025641039</c:v>
                </c:pt>
                <c:pt idx="4294">
                  <c:v>525.40064102564099</c:v>
                </c:pt>
                <c:pt idx="4295">
                  <c:v>658.75</c:v>
                </c:pt>
                <c:pt idx="4296">
                  <c:v>809.82371794871801</c:v>
                </c:pt>
                <c:pt idx="4297">
                  <c:v>851.04166666666674</c:v>
                </c:pt>
                <c:pt idx="4298">
                  <c:v>748.15705128205127</c:v>
                </c:pt>
                <c:pt idx="4299">
                  <c:v>756.05769230769238</c:v>
                </c:pt>
                <c:pt idx="4300">
                  <c:v>986.90705128205127</c:v>
                </c:pt>
                <c:pt idx="4301">
                  <c:v>1144.3910256410256</c:v>
                </c:pt>
                <c:pt idx="4302">
                  <c:v>966.05769230769249</c:v>
                </c:pt>
                <c:pt idx="4303">
                  <c:v>1000.7051282051282</c:v>
                </c:pt>
                <c:pt idx="4304">
                  <c:v>897.99679487179492</c:v>
                </c:pt>
                <c:pt idx="4305">
                  <c:v>747.88461538461536</c:v>
                </c:pt>
                <c:pt idx="4306">
                  <c:v>689.42307692307713</c:v>
                </c:pt>
                <c:pt idx="4307">
                  <c:v>526.89102564102552</c:v>
                </c:pt>
                <c:pt idx="4308">
                  <c:v>546.63461538461547</c:v>
                </c:pt>
                <c:pt idx="4309">
                  <c:v>506.97115384615375</c:v>
                </c:pt>
                <c:pt idx="4310">
                  <c:v>444.72756410256409</c:v>
                </c:pt>
                <c:pt idx="4311">
                  <c:v>324.77564102564111</c:v>
                </c:pt>
                <c:pt idx="4312">
                  <c:v>288.99038461538453</c:v>
                </c:pt>
                <c:pt idx="4313">
                  <c:v>261.68269230769226</c:v>
                </c:pt>
                <c:pt idx="4314">
                  <c:v>249.95192307692309</c:v>
                </c:pt>
                <c:pt idx="4315">
                  <c:v>246.50641025641031</c:v>
                </c:pt>
                <c:pt idx="4316">
                  <c:v>308.14102564102569</c:v>
                </c:pt>
                <c:pt idx="4317">
                  <c:v>348.89423076923072</c:v>
                </c:pt>
                <c:pt idx="4318">
                  <c:v>314.4711538461537</c:v>
                </c:pt>
                <c:pt idx="4319">
                  <c:v>270.48076923076928</c:v>
                </c:pt>
                <c:pt idx="4320">
                  <c:v>326.89102564102564</c:v>
                </c:pt>
                <c:pt idx="4321">
                  <c:v>332.01923076923072</c:v>
                </c:pt>
                <c:pt idx="4322">
                  <c:v>300.03205128205127</c:v>
                </c:pt>
                <c:pt idx="4323">
                  <c:v>284.1666666666668</c:v>
                </c:pt>
                <c:pt idx="4324">
                  <c:v>244.66346153846155</c:v>
                </c:pt>
                <c:pt idx="4325">
                  <c:v>217.99679487179489</c:v>
                </c:pt>
                <c:pt idx="4326">
                  <c:v>194.59935897435895</c:v>
                </c:pt>
                <c:pt idx="4327">
                  <c:v>182.24358974358972</c:v>
                </c:pt>
                <c:pt idx="4328">
                  <c:v>174.67948717948718</c:v>
                </c:pt>
                <c:pt idx="4329">
                  <c:v>155.43269230769238</c:v>
                </c:pt>
                <c:pt idx="4330">
                  <c:v>181.1057692307692</c:v>
                </c:pt>
                <c:pt idx="4331">
                  <c:v>215.40064102564102</c:v>
                </c:pt>
                <c:pt idx="4332">
                  <c:v>195.28846153846158</c:v>
                </c:pt>
                <c:pt idx="4333">
                  <c:v>160.88141025641031</c:v>
                </c:pt>
                <c:pt idx="4334">
                  <c:v>119.23076923076923</c:v>
                </c:pt>
                <c:pt idx="4335">
                  <c:v>95.977564102564088</c:v>
                </c:pt>
                <c:pt idx="4336">
                  <c:v>72.115384615384599</c:v>
                </c:pt>
                <c:pt idx="4337">
                  <c:v>48.221153846153868</c:v>
                </c:pt>
                <c:pt idx="4338">
                  <c:v>34.16666666666665</c:v>
                </c:pt>
                <c:pt idx="4339">
                  <c:v>19.102564102564102</c:v>
                </c:pt>
                <c:pt idx="4340">
                  <c:v>8.9262820512820529</c:v>
                </c:pt>
                <c:pt idx="4341">
                  <c:v>2.5641025641025648</c:v>
                </c:pt>
                <c:pt idx="4342">
                  <c:v>0.33653846153846168</c:v>
                </c:pt>
                <c:pt idx="4343">
                  <c:v>-0.32051282051282065</c:v>
                </c:pt>
                <c:pt idx="4344">
                  <c:v>-0.35256410256410264</c:v>
                </c:pt>
                <c:pt idx="4345">
                  <c:v>-0.33653846153846168</c:v>
                </c:pt>
                <c:pt idx="4346">
                  <c:v>-0.36858974358974372</c:v>
                </c:pt>
                <c:pt idx="4347">
                  <c:v>-0.33653846153846168</c:v>
                </c:pt>
                <c:pt idx="4348">
                  <c:v>-0.33653846153846168</c:v>
                </c:pt>
                <c:pt idx="4349">
                  <c:v>-0.20833333333333334</c:v>
                </c:pt>
                <c:pt idx="4350">
                  <c:v>-9.6153846153846215E-2</c:v>
                </c:pt>
                <c:pt idx="4351">
                  <c:v>-4.8076923076923087E-2</c:v>
                </c:pt>
                <c:pt idx="4352">
                  <c:v>0</c:v>
                </c:pt>
                <c:pt idx="4353">
                  <c:v>0</c:v>
                </c:pt>
                <c:pt idx="4354">
                  <c:v>1.6025641025641028E-2</c:v>
                </c:pt>
                <c:pt idx="4355">
                  <c:v>1.6025641025641028E-2</c:v>
                </c:pt>
                <c:pt idx="4356">
                  <c:v>0.22435897435897431</c:v>
                </c:pt>
                <c:pt idx="4357">
                  <c:v>0.11217948717948716</c:v>
                </c:pt>
                <c:pt idx="4358">
                  <c:v>8.0128205128205149E-2</c:v>
                </c:pt>
                <c:pt idx="4359">
                  <c:v>3.2051282051282055E-2</c:v>
                </c:pt>
                <c:pt idx="4360">
                  <c:v>3.2051282051282055E-2</c:v>
                </c:pt>
                <c:pt idx="4361">
                  <c:v>3.2051282051282055E-2</c:v>
                </c:pt>
                <c:pt idx="4362">
                  <c:v>6.4102564102564111E-2</c:v>
                </c:pt>
                <c:pt idx="4363">
                  <c:v>1.6025641025641028E-2</c:v>
                </c:pt>
                <c:pt idx="4364">
                  <c:v>1.6025641025641028E-2</c:v>
                </c:pt>
                <c:pt idx="4365">
                  <c:v>3.2051282051282055E-2</c:v>
                </c:pt>
                <c:pt idx="4366">
                  <c:v>0.1602564102564103</c:v>
                </c:pt>
                <c:pt idx="4367">
                  <c:v>0.25641025641025644</c:v>
                </c:pt>
                <c:pt idx="4368">
                  <c:v>8.0128205128205149E-2</c:v>
                </c:pt>
                <c:pt idx="4369">
                  <c:v>0.78525641025641024</c:v>
                </c:pt>
                <c:pt idx="4370">
                  <c:v>0.83333333333333337</c:v>
                </c:pt>
                <c:pt idx="4371">
                  <c:v>1.0096153846153846</c:v>
                </c:pt>
                <c:pt idx="4372">
                  <c:v>1.0897435897435901</c:v>
                </c:pt>
                <c:pt idx="4373">
                  <c:v>0.59294871794871795</c:v>
                </c:pt>
                <c:pt idx="4374">
                  <c:v>1.6025641025641028E-2</c:v>
                </c:pt>
                <c:pt idx="4375">
                  <c:v>3.2051282051282055E-2</c:v>
                </c:pt>
                <c:pt idx="4376">
                  <c:v>6.4102564102564111E-2</c:v>
                </c:pt>
                <c:pt idx="4377">
                  <c:v>6.4102564102564111E-2</c:v>
                </c:pt>
                <c:pt idx="4378">
                  <c:v>1.6025641025641028E-2</c:v>
                </c:pt>
                <c:pt idx="4379">
                  <c:v>0.1602564102564103</c:v>
                </c:pt>
                <c:pt idx="4380">
                  <c:v>0.30448717948717957</c:v>
                </c:pt>
                <c:pt idx="4381">
                  <c:v>0.44871794871794868</c:v>
                </c:pt>
                <c:pt idx="4382">
                  <c:v>0.1602564102564103</c:v>
                </c:pt>
                <c:pt idx="4383">
                  <c:v>0.12820512820512822</c:v>
                </c:pt>
                <c:pt idx="4384">
                  <c:v>0.46474358974358976</c:v>
                </c:pt>
                <c:pt idx="4385">
                  <c:v>1.025641025641026</c:v>
                </c:pt>
                <c:pt idx="4386">
                  <c:v>0.91346153846153844</c:v>
                </c:pt>
                <c:pt idx="4387">
                  <c:v>0.84935897435897445</c:v>
                </c:pt>
                <c:pt idx="4388">
                  <c:v>0.84935897435897445</c:v>
                </c:pt>
                <c:pt idx="4389">
                  <c:v>1.0576923076923075</c:v>
                </c:pt>
                <c:pt idx="4390">
                  <c:v>1.0416666666666665</c:v>
                </c:pt>
                <c:pt idx="4391">
                  <c:v>1.1698717948717949</c:v>
                </c:pt>
                <c:pt idx="4392">
                  <c:v>1.1378205128205128</c:v>
                </c:pt>
                <c:pt idx="4393">
                  <c:v>2.4198717948717947</c:v>
                </c:pt>
                <c:pt idx="4394">
                  <c:v>4.5993589743589753</c:v>
                </c:pt>
                <c:pt idx="4395">
                  <c:v>3.8621794871794868</c:v>
                </c:pt>
                <c:pt idx="4396">
                  <c:v>3.4615384615384617</c:v>
                </c:pt>
                <c:pt idx="4397">
                  <c:v>3.8301282051282053</c:v>
                </c:pt>
                <c:pt idx="4398">
                  <c:v>3.4935897435897436</c:v>
                </c:pt>
                <c:pt idx="4399">
                  <c:v>3.8942307692307687</c:v>
                </c:pt>
                <c:pt idx="4400">
                  <c:v>5.6570512820512819</c:v>
                </c:pt>
                <c:pt idx="4401">
                  <c:v>6.009615384615385</c:v>
                </c:pt>
                <c:pt idx="4402">
                  <c:v>8.477564102564104</c:v>
                </c:pt>
                <c:pt idx="4403">
                  <c:v>11.458333333333334</c:v>
                </c:pt>
                <c:pt idx="4404">
                  <c:v>13.541666666666666</c:v>
                </c:pt>
                <c:pt idx="4405">
                  <c:v>16.971153846153843</c:v>
                </c:pt>
                <c:pt idx="4406">
                  <c:v>16.394230769230774</c:v>
                </c:pt>
                <c:pt idx="4407">
                  <c:v>16.762820512820511</c:v>
                </c:pt>
                <c:pt idx="4408">
                  <c:v>13.766025641025642</c:v>
                </c:pt>
                <c:pt idx="4409">
                  <c:v>12.516025641025642</c:v>
                </c:pt>
                <c:pt idx="4410">
                  <c:v>13.926282051282053</c:v>
                </c:pt>
                <c:pt idx="4411">
                  <c:v>16.794871794871799</c:v>
                </c:pt>
                <c:pt idx="4412">
                  <c:v>17.419871794871799</c:v>
                </c:pt>
                <c:pt idx="4413">
                  <c:v>20.608974358974358</c:v>
                </c:pt>
                <c:pt idx="4414">
                  <c:v>27.355769230769219</c:v>
                </c:pt>
                <c:pt idx="4415">
                  <c:v>40.657051282051285</c:v>
                </c:pt>
                <c:pt idx="4416">
                  <c:v>50.304487179487161</c:v>
                </c:pt>
                <c:pt idx="4417">
                  <c:v>56.650641025641015</c:v>
                </c:pt>
                <c:pt idx="4418">
                  <c:v>69.519230769230788</c:v>
                </c:pt>
                <c:pt idx="4419">
                  <c:v>84.134615384615401</c:v>
                </c:pt>
                <c:pt idx="4420">
                  <c:v>78.621794871794847</c:v>
                </c:pt>
                <c:pt idx="4421">
                  <c:v>104.40705128205128</c:v>
                </c:pt>
                <c:pt idx="4422">
                  <c:v>155.59294871794873</c:v>
                </c:pt>
                <c:pt idx="4423">
                  <c:v>161.23397435897436</c:v>
                </c:pt>
                <c:pt idx="4424">
                  <c:v>174.13461538461539</c:v>
                </c:pt>
                <c:pt idx="4425">
                  <c:v>169.56730769230771</c:v>
                </c:pt>
                <c:pt idx="4426">
                  <c:v>196.41025641025641</c:v>
                </c:pt>
                <c:pt idx="4427">
                  <c:v>224.26282051282055</c:v>
                </c:pt>
                <c:pt idx="4428">
                  <c:v>283.57371794871784</c:v>
                </c:pt>
                <c:pt idx="4429">
                  <c:v>332.29166666666674</c:v>
                </c:pt>
                <c:pt idx="4430">
                  <c:v>414.35897435897425</c:v>
                </c:pt>
                <c:pt idx="4431">
                  <c:v>434.42307692307685</c:v>
                </c:pt>
                <c:pt idx="4432">
                  <c:v>440.78525641025641</c:v>
                </c:pt>
                <c:pt idx="4433">
                  <c:v>482.13141025641022</c:v>
                </c:pt>
                <c:pt idx="4434">
                  <c:v>505.20833333333331</c:v>
                </c:pt>
                <c:pt idx="4435">
                  <c:v>519.53525641025624</c:v>
                </c:pt>
                <c:pt idx="4436">
                  <c:v>470.73717948717933</c:v>
                </c:pt>
                <c:pt idx="4437">
                  <c:v>420.83333333333331</c:v>
                </c:pt>
                <c:pt idx="4438">
                  <c:v>371.00961538461536</c:v>
                </c:pt>
                <c:pt idx="4439">
                  <c:v>409.1666666666668</c:v>
                </c:pt>
                <c:pt idx="4440">
                  <c:v>473.92628205128193</c:v>
                </c:pt>
                <c:pt idx="4441">
                  <c:v>466.93910256410254</c:v>
                </c:pt>
                <c:pt idx="4442">
                  <c:v>473.68589743589746</c:v>
                </c:pt>
                <c:pt idx="4443">
                  <c:v>461.44230769230768</c:v>
                </c:pt>
                <c:pt idx="4444">
                  <c:v>466.90705128205127</c:v>
                </c:pt>
                <c:pt idx="4445">
                  <c:v>472.30769230769226</c:v>
                </c:pt>
                <c:pt idx="4446">
                  <c:v>482.83653846153834</c:v>
                </c:pt>
                <c:pt idx="4447">
                  <c:v>566.98717948717945</c:v>
                </c:pt>
                <c:pt idx="4448">
                  <c:v>621.34615384615381</c:v>
                </c:pt>
                <c:pt idx="4449">
                  <c:v>604.375</c:v>
                </c:pt>
                <c:pt idx="4450">
                  <c:v>567.1474358974358</c:v>
                </c:pt>
                <c:pt idx="4451">
                  <c:v>560.88141025641039</c:v>
                </c:pt>
                <c:pt idx="4452">
                  <c:v>540.80128205128199</c:v>
                </c:pt>
                <c:pt idx="4453">
                  <c:v>517.91666666666674</c:v>
                </c:pt>
                <c:pt idx="4454">
                  <c:v>505.76923076923072</c:v>
                </c:pt>
                <c:pt idx="4455">
                  <c:v>488.87820512820514</c:v>
                </c:pt>
                <c:pt idx="4456">
                  <c:v>493.4615384615384</c:v>
                </c:pt>
                <c:pt idx="4457">
                  <c:v>432.35576923076923</c:v>
                </c:pt>
                <c:pt idx="4458">
                  <c:v>399.55128205128204</c:v>
                </c:pt>
                <c:pt idx="4459">
                  <c:v>411.26602564102569</c:v>
                </c:pt>
                <c:pt idx="4460">
                  <c:v>461.61858974358961</c:v>
                </c:pt>
                <c:pt idx="4461">
                  <c:v>472.7884615384616</c:v>
                </c:pt>
                <c:pt idx="4462">
                  <c:v>421.41025641025641</c:v>
                </c:pt>
                <c:pt idx="4463">
                  <c:v>355.11217948717939</c:v>
                </c:pt>
                <c:pt idx="4464">
                  <c:v>334.66346153846166</c:v>
                </c:pt>
                <c:pt idx="4465">
                  <c:v>338.79807692307685</c:v>
                </c:pt>
                <c:pt idx="4466">
                  <c:v>306.57051282051276</c:v>
                </c:pt>
                <c:pt idx="4467">
                  <c:v>263.39743589743591</c:v>
                </c:pt>
                <c:pt idx="4468">
                  <c:v>275.36858974358967</c:v>
                </c:pt>
                <c:pt idx="4469">
                  <c:v>263.75</c:v>
                </c:pt>
                <c:pt idx="4470">
                  <c:v>228.55769230769238</c:v>
                </c:pt>
                <c:pt idx="4471">
                  <c:v>219.75961538461539</c:v>
                </c:pt>
                <c:pt idx="4472">
                  <c:v>225.73717948717953</c:v>
                </c:pt>
                <c:pt idx="4473">
                  <c:v>215.41666666666666</c:v>
                </c:pt>
                <c:pt idx="4474">
                  <c:v>191.81089743589746</c:v>
                </c:pt>
                <c:pt idx="4475">
                  <c:v>160.86538461538461</c:v>
                </c:pt>
                <c:pt idx="4476">
                  <c:v>133.57371794871793</c:v>
                </c:pt>
                <c:pt idx="4477">
                  <c:v>113.14102564102566</c:v>
                </c:pt>
                <c:pt idx="4478">
                  <c:v>91.570512820512818</c:v>
                </c:pt>
                <c:pt idx="4479">
                  <c:v>71.362179487179503</c:v>
                </c:pt>
                <c:pt idx="4480">
                  <c:v>70.624999999999986</c:v>
                </c:pt>
                <c:pt idx="4481">
                  <c:v>57.083333333333336</c:v>
                </c:pt>
                <c:pt idx="4482">
                  <c:v>38.397435897435905</c:v>
                </c:pt>
                <c:pt idx="4483">
                  <c:v>23.413461538461537</c:v>
                </c:pt>
                <c:pt idx="4484">
                  <c:v>11.04166666666667</c:v>
                </c:pt>
                <c:pt idx="4485">
                  <c:v>3.6378205128205137</c:v>
                </c:pt>
                <c:pt idx="4486">
                  <c:v>0.27243589743589747</c:v>
                </c:pt>
                <c:pt idx="4487">
                  <c:v>-1.2019230769230766</c:v>
                </c:pt>
                <c:pt idx="4488">
                  <c:v>-1.1057692307692306</c:v>
                </c:pt>
                <c:pt idx="4489">
                  <c:v>-1.6987179487179489</c:v>
                </c:pt>
                <c:pt idx="4490">
                  <c:v>-1.4743589743589747</c:v>
                </c:pt>
                <c:pt idx="4491">
                  <c:v>-1.8108974358974359</c:v>
                </c:pt>
                <c:pt idx="4492">
                  <c:v>-1.1698717948717949</c:v>
                </c:pt>
                <c:pt idx="4493">
                  <c:v>-0.76923076923076927</c:v>
                </c:pt>
                <c:pt idx="4494">
                  <c:v>-3.2051282051282055E-2</c:v>
                </c:pt>
                <c:pt idx="4495">
                  <c:v>-0.12820512820512822</c:v>
                </c:pt>
                <c:pt idx="4496">
                  <c:v>3.2051282051282055E-2</c:v>
                </c:pt>
                <c:pt idx="4497">
                  <c:v>0</c:v>
                </c:pt>
                <c:pt idx="4498">
                  <c:v>-0.76923076923076927</c:v>
                </c:pt>
                <c:pt idx="4499">
                  <c:v>-0.33653846153846168</c:v>
                </c:pt>
                <c:pt idx="4500">
                  <c:v>-0.19230769230769235</c:v>
                </c:pt>
                <c:pt idx="4501">
                  <c:v>-0.8814102564102565</c:v>
                </c:pt>
                <c:pt idx="4502">
                  <c:v>-0.20833333333333334</c:v>
                </c:pt>
                <c:pt idx="4503">
                  <c:v>0.1602564102564103</c:v>
                </c:pt>
                <c:pt idx="4504">
                  <c:v>0.64102564102564119</c:v>
                </c:pt>
                <c:pt idx="4505">
                  <c:v>0.84935897435897445</c:v>
                </c:pt>
                <c:pt idx="4506">
                  <c:v>1.0416666666666665</c:v>
                </c:pt>
                <c:pt idx="4507">
                  <c:v>1.0416666666666665</c:v>
                </c:pt>
                <c:pt idx="4508">
                  <c:v>1.0737179487179487</c:v>
                </c:pt>
                <c:pt idx="4509">
                  <c:v>1.0737179487179487</c:v>
                </c:pt>
                <c:pt idx="4510">
                  <c:v>1.0897435897435901</c:v>
                </c:pt>
                <c:pt idx="4511">
                  <c:v>1.1057692307692306</c:v>
                </c:pt>
                <c:pt idx="4512">
                  <c:v>1.25</c:v>
                </c:pt>
                <c:pt idx="4513">
                  <c:v>1.25</c:v>
                </c:pt>
                <c:pt idx="4514">
                  <c:v>1.25</c:v>
                </c:pt>
                <c:pt idx="4515">
                  <c:v>1.2019230769230766</c:v>
                </c:pt>
                <c:pt idx="4516">
                  <c:v>1.4743589743589747</c:v>
                </c:pt>
                <c:pt idx="4517">
                  <c:v>1.4262820512820513</c:v>
                </c:pt>
                <c:pt idx="4518">
                  <c:v>1.3782051282051284</c:v>
                </c:pt>
                <c:pt idx="4519">
                  <c:v>1.1378205128205128</c:v>
                </c:pt>
                <c:pt idx="4520">
                  <c:v>1.1217948717948718</c:v>
                </c:pt>
                <c:pt idx="4521">
                  <c:v>1.0897435897435901</c:v>
                </c:pt>
                <c:pt idx="4522">
                  <c:v>1.1698717948717949</c:v>
                </c:pt>
                <c:pt idx="4523">
                  <c:v>1.153846153846154</c:v>
                </c:pt>
                <c:pt idx="4524">
                  <c:v>1.0416666666666665</c:v>
                </c:pt>
                <c:pt idx="4525">
                  <c:v>1.025641025641026</c:v>
                </c:pt>
                <c:pt idx="4526">
                  <c:v>4.4391025641025648</c:v>
                </c:pt>
                <c:pt idx="4527">
                  <c:v>4.0384615384615383</c:v>
                </c:pt>
                <c:pt idx="4528">
                  <c:v>1.987179487179487</c:v>
                </c:pt>
                <c:pt idx="4529">
                  <c:v>4.3108974358974361</c:v>
                </c:pt>
                <c:pt idx="4530">
                  <c:v>-0.41666666666666674</c:v>
                </c:pt>
                <c:pt idx="4531">
                  <c:v>0.38461538461538469</c:v>
                </c:pt>
                <c:pt idx="4532">
                  <c:v>4.2788461538461551</c:v>
                </c:pt>
                <c:pt idx="4533">
                  <c:v>4.2948717948717956</c:v>
                </c:pt>
                <c:pt idx="4534">
                  <c:v>4.9679487179487172</c:v>
                </c:pt>
                <c:pt idx="4535">
                  <c:v>5.384615384615385</c:v>
                </c:pt>
                <c:pt idx="4536">
                  <c:v>5.2243589743589745</c:v>
                </c:pt>
                <c:pt idx="4537">
                  <c:v>5.6410256410256405</c:v>
                </c:pt>
                <c:pt idx="4538">
                  <c:v>5.897435897435896</c:v>
                </c:pt>
                <c:pt idx="4539">
                  <c:v>6.6025641025641031</c:v>
                </c:pt>
                <c:pt idx="4540">
                  <c:v>7.0993589743589753</c:v>
                </c:pt>
                <c:pt idx="4541">
                  <c:v>7.7564102564102546</c:v>
                </c:pt>
                <c:pt idx="4542">
                  <c:v>8.0288461538461533</c:v>
                </c:pt>
                <c:pt idx="4543">
                  <c:v>7.6762820512820511</c:v>
                </c:pt>
                <c:pt idx="4544">
                  <c:v>6.6987179487179462</c:v>
                </c:pt>
                <c:pt idx="4545">
                  <c:v>2.3717948717948718</c:v>
                </c:pt>
                <c:pt idx="4546">
                  <c:v>0.20833333333333334</c:v>
                </c:pt>
                <c:pt idx="4547">
                  <c:v>9.6153846153846215E-2</c:v>
                </c:pt>
                <c:pt idx="4548">
                  <c:v>3.6057692307692304</c:v>
                </c:pt>
                <c:pt idx="4549">
                  <c:v>1.4102564102564104</c:v>
                </c:pt>
                <c:pt idx="4550">
                  <c:v>3.7980769230769234</c:v>
                </c:pt>
                <c:pt idx="4551">
                  <c:v>5.0160256410256405</c:v>
                </c:pt>
                <c:pt idx="4552">
                  <c:v>4.8878205128205119</c:v>
                </c:pt>
                <c:pt idx="4553">
                  <c:v>5.1762820512820511</c:v>
                </c:pt>
                <c:pt idx="4554">
                  <c:v>6.6666666666666661</c:v>
                </c:pt>
                <c:pt idx="4555">
                  <c:v>10.176282051282053</c:v>
                </c:pt>
                <c:pt idx="4556">
                  <c:v>18.381410256410252</c:v>
                </c:pt>
                <c:pt idx="4557">
                  <c:v>32.756410256410255</c:v>
                </c:pt>
                <c:pt idx="4558">
                  <c:v>49.679487179487168</c:v>
                </c:pt>
                <c:pt idx="4559">
                  <c:v>61.778846153846139</c:v>
                </c:pt>
                <c:pt idx="4560">
                  <c:v>99.583333333333329</c:v>
                </c:pt>
                <c:pt idx="4561">
                  <c:v>129.21474358974356</c:v>
                </c:pt>
                <c:pt idx="4562">
                  <c:v>205.22435897435895</c:v>
                </c:pt>
                <c:pt idx="4563">
                  <c:v>187.88461538461542</c:v>
                </c:pt>
                <c:pt idx="4564">
                  <c:v>171.61858974358975</c:v>
                </c:pt>
                <c:pt idx="4565">
                  <c:v>193.49358974358975</c:v>
                </c:pt>
                <c:pt idx="4566">
                  <c:v>347.7884615384616</c:v>
                </c:pt>
                <c:pt idx="4567">
                  <c:v>440.60897435897431</c:v>
                </c:pt>
                <c:pt idx="4568">
                  <c:v>554.82371794871801</c:v>
                </c:pt>
                <c:pt idx="4569">
                  <c:v>649.50320512820508</c:v>
                </c:pt>
                <c:pt idx="4570">
                  <c:v>717.8205128205127</c:v>
                </c:pt>
                <c:pt idx="4571">
                  <c:v>762.25961538461547</c:v>
                </c:pt>
                <c:pt idx="4572">
                  <c:v>785.64102564102552</c:v>
                </c:pt>
                <c:pt idx="4573">
                  <c:v>713.81410256410254</c:v>
                </c:pt>
                <c:pt idx="4574">
                  <c:v>584.69551282051282</c:v>
                </c:pt>
                <c:pt idx="4575">
                  <c:v>808.07692307692309</c:v>
                </c:pt>
                <c:pt idx="4576">
                  <c:v>1051.6185897435901</c:v>
                </c:pt>
                <c:pt idx="4577">
                  <c:v>1092.4839743589744</c:v>
                </c:pt>
                <c:pt idx="4578">
                  <c:v>1138.0608974358975</c:v>
                </c:pt>
                <c:pt idx="4579">
                  <c:v>1166.6185897435903</c:v>
                </c:pt>
                <c:pt idx="4580">
                  <c:v>1220.528846153846</c:v>
                </c:pt>
                <c:pt idx="4581">
                  <c:v>1237.1474358974356</c:v>
                </c:pt>
                <c:pt idx="4582">
                  <c:v>1273.4935897435903</c:v>
                </c:pt>
                <c:pt idx="4583">
                  <c:v>1315.1282051282053</c:v>
                </c:pt>
                <c:pt idx="4584">
                  <c:v>1317.5801282051279</c:v>
                </c:pt>
                <c:pt idx="4585">
                  <c:v>1347.9006410256411</c:v>
                </c:pt>
                <c:pt idx="4586">
                  <c:v>1363.846153846154</c:v>
                </c:pt>
                <c:pt idx="4587">
                  <c:v>1375.1602564102564</c:v>
                </c:pt>
                <c:pt idx="4588">
                  <c:v>1412.7083333333333</c:v>
                </c:pt>
                <c:pt idx="4589">
                  <c:v>1408.7339743589744</c:v>
                </c:pt>
                <c:pt idx="4590">
                  <c:v>1417.6121794871797</c:v>
                </c:pt>
                <c:pt idx="4591">
                  <c:v>1428.8621794871797</c:v>
                </c:pt>
                <c:pt idx="4592">
                  <c:v>1427.7884615384612</c:v>
                </c:pt>
                <c:pt idx="4593">
                  <c:v>1420.2884615384614</c:v>
                </c:pt>
                <c:pt idx="4594">
                  <c:v>1435.0801282051279</c:v>
                </c:pt>
                <c:pt idx="4595">
                  <c:v>1438.0769230769229</c:v>
                </c:pt>
                <c:pt idx="4596">
                  <c:v>1438.301282051282</c:v>
                </c:pt>
                <c:pt idx="4597">
                  <c:v>1441.971153846154</c:v>
                </c:pt>
                <c:pt idx="4598">
                  <c:v>1432.7243589743589</c:v>
                </c:pt>
                <c:pt idx="4599">
                  <c:v>1433.2532051282051</c:v>
                </c:pt>
                <c:pt idx="4600">
                  <c:v>1270.5448717948718</c:v>
                </c:pt>
                <c:pt idx="4601">
                  <c:v>1319.0544871794871</c:v>
                </c:pt>
                <c:pt idx="4602">
                  <c:v>1301.1378205128203</c:v>
                </c:pt>
                <c:pt idx="4603">
                  <c:v>996.12179487179492</c:v>
                </c:pt>
                <c:pt idx="4604">
                  <c:v>1181.9551282051282</c:v>
                </c:pt>
                <c:pt idx="4605">
                  <c:v>1227.2435897435903</c:v>
                </c:pt>
                <c:pt idx="4606">
                  <c:v>1156.4262820512822</c:v>
                </c:pt>
                <c:pt idx="4607">
                  <c:v>959.03846153846155</c:v>
                </c:pt>
                <c:pt idx="4608">
                  <c:v>1070.721153846154</c:v>
                </c:pt>
                <c:pt idx="4609">
                  <c:v>844.51923076923083</c:v>
                </c:pt>
                <c:pt idx="4610">
                  <c:v>965.9455128205127</c:v>
                </c:pt>
                <c:pt idx="4611">
                  <c:v>911.44230769230762</c:v>
                </c:pt>
                <c:pt idx="4612">
                  <c:v>847.37179487179492</c:v>
                </c:pt>
                <c:pt idx="4613">
                  <c:v>806.29807692307713</c:v>
                </c:pt>
                <c:pt idx="4614">
                  <c:v>449.29487179487182</c:v>
                </c:pt>
                <c:pt idx="4615">
                  <c:v>619.18269230769249</c:v>
                </c:pt>
                <c:pt idx="4616">
                  <c:v>612.09935897435912</c:v>
                </c:pt>
                <c:pt idx="4617">
                  <c:v>556.29807692307713</c:v>
                </c:pt>
                <c:pt idx="4618">
                  <c:v>516.05769230769238</c:v>
                </c:pt>
                <c:pt idx="4619">
                  <c:v>427.30769230769226</c:v>
                </c:pt>
                <c:pt idx="4620">
                  <c:v>370.75320512820514</c:v>
                </c:pt>
                <c:pt idx="4621">
                  <c:v>302.66025641025641</c:v>
                </c:pt>
                <c:pt idx="4622">
                  <c:v>240.28846153846155</c:v>
                </c:pt>
                <c:pt idx="4623">
                  <c:v>215.68910256410248</c:v>
                </c:pt>
                <c:pt idx="4624">
                  <c:v>145.70512820512818</c:v>
                </c:pt>
                <c:pt idx="4625">
                  <c:v>89.150641025641008</c:v>
                </c:pt>
                <c:pt idx="4626">
                  <c:v>57.035256410256402</c:v>
                </c:pt>
                <c:pt idx="4627">
                  <c:v>37.644230769230774</c:v>
                </c:pt>
                <c:pt idx="4628">
                  <c:v>19.407051282051281</c:v>
                </c:pt>
                <c:pt idx="4629">
                  <c:v>7.1314102564102546</c:v>
                </c:pt>
                <c:pt idx="4630">
                  <c:v>1.2980769230769234</c:v>
                </c:pt>
                <c:pt idx="4631">
                  <c:v>-0.81730769230769251</c:v>
                </c:pt>
                <c:pt idx="4632">
                  <c:v>-1.0737179487179487</c:v>
                </c:pt>
                <c:pt idx="4633">
                  <c:v>-1.0737179487179487</c:v>
                </c:pt>
                <c:pt idx="4634">
                  <c:v>-1.0897435897435901</c:v>
                </c:pt>
                <c:pt idx="4635">
                  <c:v>-1.1057692307692306</c:v>
                </c:pt>
                <c:pt idx="4636">
                  <c:v>-1.0897435897435901</c:v>
                </c:pt>
                <c:pt idx="4637">
                  <c:v>-1.0737179487179487</c:v>
                </c:pt>
                <c:pt idx="4638">
                  <c:v>-1.1378205128205128</c:v>
                </c:pt>
                <c:pt idx="4639">
                  <c:v>-1.0737179487179487</c:v>
                </c:pt>
                <c:pt idx="4640">
                  <c:v>-1.1057692307692306</c:v>
                </c:pt>
                <c:pt idx="4641">
                  <c:v>-1.1057692307692306</c:v>
                </c:pt>
                <c:pt idx="4642">
                  <c:v>-1.0737179487179487</c:v>
                </c:pt>
                <c:pt idx="4643">
                  <c:v>-1.1378205128205128</c:v>
                </c:pt>
                <c:pt idx="4644">
                  <c:v>-1.4423076923076918</c:v>
                </c:pt>
                <c:pt idx="4645">
                  <c:v>-1.5544871794871797</c:v>
                </c:pt>
                <c:pt idx="4646">
                  <c:v>-1.634615384615385</c:v>
                </c:pt>
                <c:pt idx="4647">
                  <c:v>-1.6506410256410262</c:v>
                </c:pt>
                <c:pt idx="4648">
                  <c:v>-1.7948717948717947</c:v>
                </c:pt>
                <c:pt idx="4649">
                  <c:v>-1.6506410256410262</c:v>
                </c:pt>
                <c:pt idx="4650">
                  <c:v>-1.6506410256410262</c:v>
                </c:pt>
                <c:pt idx="4651">
                  <c:v>-1.634615384615385</c:v>
                </c:pt>
                <c:pt idx="4652">
                  <c:v>-1.6185897435897438</c:v>
                </c:pt>
                <c:pt idx="4653">
                  <c:v>-1.6025641025641024</c:v>
                </c:pt>
                <c:pt idx="4654">
                  <c:v>-1.3782051282051284</c:v>
                </c:pt>
                <c:pt idx="4655">
                  <c:v>-0.9935897435897435</c:v>
                </c:pt>
                <c:pt idx="4656">
                  <c:v>-0.64102564102564119</c:v>
                </c:pt>
                <c:pt idx="4657">
                  <c:v>-0.512820512820513</c:v>
                </c:pt>
                <c:pt idx="4658">
                  <c:v>-0.12820512820512822</c:v>
                </c:pt>
                <c:pt idx="4659">
                  <c:v>0.36858974358974372</c:v>
                </c:pt>
                <c:pt idx="4660">
                  <c:v>0.1602564102564103</c:v>
                </c:pt>
                <c:pt idx="4661">
                  <c:v>-0.14423076923076925</c:v>
                </c:pt>
                <c:pt idx="4662">
                  <c:v>-0.60897435897435903</c:v>
                </c:pt>
                <c:pt idx="4663">
                  <c:v>-0.7532051282051283</c:v>
                </c:pt>
                <c:pt idx="4664">
                  <c:v>-0.7532051282051283</c:v>
                </c:pt>
                <c:pt idx="4665">
                  <c:v>6.4102564102564111E-2</c:v>
                </c:pt>
                <c:pt idx="4666">
                  <c:v>1.266025641025641</c:v>
                </c:pt>
                <c:pt idx="4667">
                  <c:v>0.12820512820512822</c:v>
                </c:pt>
                <c:pt idx="4668">
                  <c:v>0</c:v>
                </c:pt>
                <c:pt idx="4669">
                  <c:v>-0.65705128205128216</c:v>
                </c:pt>
                <c:pt idx="4670">
                  <c:v>-0.78525641025641024</c:v>
                </c:pt>
                <c:pt idx="4671">
                  <c:v>-1.025641025641026</c:v>
                </c:pt>
                <c:pt idx="4672">
                  <c:v>-0.28846153846153844</c:v>
                </c:pt>
                <c:pt idx="4673">
                  <c:v>-1.4583333333333333</c:v>
                </c:pt>
                <c:pt idx="4674">
                  <c:v>-1.0576923076923075</c:v>
                </c:pt>
                <c:pt idx="4675">
                  <c:v>-0.7532051282051283</c:v>
                </c:pt>
                <c:pt idx="4676">
                  <c:v>-1.0416666666666665</c:v>
                </c:pt>
                <c:pt idx="4677">
                  <c:v>-0.64102564102564119</c:v>
                </c:pt>
                <c:pt idx="4678">
                  <c:v>-0.89743589743589758</c:v>
                </c:pt>
                <c:pt idx="4679">
                  <c:v>-0.60897435897435903</c:v>
                </c:pt>
                <c:pt idx="4680">
                  <c:v>-0.38461538461538469</c:v>
                </c:pt>
                <c:pt idx="4681">
                  <c:v>0.54487179487179493</c:v>
                </c:pt>
                <c:pt idx="4682">
                  <c:v>1.3942307692307696</c:v>
                </c:pt>
                <c:pt idx="4683">
                  <c:v>0.67307692307692313</c:v>
                </c:pt>
                <c:pt idx="4684">
                  <c:v>0.46474358974358976</c:v>
                </c:pt>
                <c:pt idx="4685">
                  <c:v>0.512820512820513</c:v>
                </c:pt>
                <c:pt idx="4686">
                  <c:v>1.0737179487179487</c:v>
                </c:pt>
                <c:pt idx="4687">
                  <c:v>1.5384615384615385</c:v>
                </c:pt>
                <c:pt idx="4688">
                  <c:v>1.6025641025641024</c:v>
                </c:pt>
                <c:pt idx="4689">
                  <c:v>1.5224358974358974</c:v>
                </c:pt>
                <c:pt idx="4690">
                  <c:v>1.6185897435897438</c:v>
                </c:pt>
                <c:pt idx="4691">
                  <c:v>1.5705128205128207</c:v>
                </c:pt>
                <c:pt idx="4692">
                  <c:v>1.4423076923076918</c:v>
                </c:pt>
                <c:pt idx="4693">
                  <c:v>1.362179487179487</c:v>
                </c:pt>
                <c:pt idx="4694">
                  <c:v>1.5224358974358974</c:v>
                </c:pt>
                <c:pt idx="4695">
                  <c:v>2.0032051282051277</c:v>
                </c:pt>
                <c:pt idx="4696">
                  <c:v>2.1634615384615397</c:v>
                </c:pt>
                <c:pt idx="4697">
                  <c:v>2.3717948717948718</c:v>
                </c:pt>
                <c:pt idx="4698">
                  <c:v>3.3493589743589736</c:v>
                </c:pt>
                <c:pt idx="4699">
                  <c:v>8.6698717948717938</c:v>
                </c:pt>
                <c:pt idx="4700">
                  <c:v>18.653846153846157</c:v>
                </c:pt>
                <c:pt idx="4701">
                  <c:v>31.778846153846153</c:v>
                </c:pt>
                <c:pt idx="4702">
                  <c:v>48.269230769230781</c:v>
                </c:pt>
                <c:pt idx="4703">
                  <c:v>65.641025641025678</c:v>
                </c:pt>
                <c:pt idx="4704">
                  <c:v>75.977564102564088</c:v>
                </c:pt>
                <c:pt idx="4705">
                  <c:v>99.32692307692308</c:v>
                </c:pt>
                <c:pt idx="4706">
                  <c:v>108.84615384615384</c:v>
                </c:pt>
                <c:pt idx="4707">
                  <c:v>151.08974358974359</c:v>
                </c:pt>
                <c:pt idx="4708">
                  <c:v>151.89102564102564</c:v>
                </c:pt>
                <c:pt idx="4709">
                  <c:v>144.18269230769232</c:v>
                </c:pt>
                <c:pt idx="4710">
                  <c:v>191.44230769230768</c:v>
                </c:pt>
                <c:pt idx="4711">
                  <c:v>183.18910256410251</c:v>
                </c:pt>
                <c:pt idx="4712">
                  <c:v>187.22756410256412</c:v>
                </c:pt>
                <c:pt idx="4713">
                  <c:v>223.31730769230771</c:v>
                </c:pt>
                <c:pt idx="4714">
                  <c:v>358.22115384615375</c:v>
                </c:pt>
                <c:pt idx="4715">
                  <c:v>436.7467948717948</c:v>
                </c:pt>
                <c:pt idx="4716">
                  <c:v>608.09294871794862</c:v>
                </c:pt>
                <c:pt idx="4717">
                  <c:v>530.84935897435901</c:v>
                </c:pt>
                <c:pt idx="4718">
                  <c:v>683.6057692307694</c:v>
                </c:pt>
                <c:pt idx="4719">
                  <c:v>729.43910256410265</c:v>
                </c:pt>
                <c:pt idx="4720">
                  <c:v>655.25641025641039</c:v>
                </c:pt>
                <c:pt idx="4721">
                  <c:v>762.45192307692298</c:v>
                </c:pt>
                <c:pt idx="4722">
                  <c:v>982.72435897435912</c:v>
                </c:pt>
                <c:pt idx="4723">
                  <c:v>1042.3557692307695</c:v>
                </c:pt>
                <c:pt idx="4724">
                  <c:v>1121.2660256410259</c:v>
                </c:pt>
                <c:pt idx="4725">
                  <c:v>1152.1474358974356</c:v>
                </c:pt>
                <c:pt idx="4726">
                  <c:v>853.99038461538464</c:v>
                </c:pt>
                <c:pt idx="4727">
                  <c:v>764.6474358974358</c:v>
                </c:pt>
                <c:pt idx="4728">
                  <c:v>1184.2467948717951</c:v>
                </c:pt>
                <c:pt idx="4729">
                  <c:v>1297.2916666666665</c:v>
                </c:pt>
                <c:pt idx="4730">
                  <c:v>1248.6698717948718</c:v>
                </c:pt>
                <c:pt idx="4731">
                  <c:v>1371.6185897435903</c:v>
                </c:pt>
                <c:pt idx="4732">
                  <c:v>1385.208333333333</c:v>
                </c:pt>
                <c:pt idx="4733">
                  <c:v>1262.2115384615388</c:v>
                </c:pt>
                <c:pt idx="4734">
                  <c:v>1240.2564102564102</c:v>
                </c:pt>
                <c:pt idx="4735">
                  <c:v>1213.4615384615388</c:v>
                </c:pt>
                <c:pt idx="4736">
                  <c:v>588.8461538461537</c:v>
                </c:pt>
                <c:pt idx="4737">
                  <c:v>436.6987179487179</c:v>
                </c:pt>
                <c:pt idx="4738">
                  <c:v>588.41346153846155</c:v>
                </c:pt>
                <c:pt idx="4739">
                  <c:v>870.83333333333348</c:v>
                </c:pt>
                <c:pt idx="4740">
                  <c:v>648.66987179487182</c:v>
                </c:pt>
                <c:pt idx="4741">
                  <c:v>441.85897435897431</c:v>
                </c:pt>
                <c:pt idx="4742">
                  <c:v>325.56089743589746</c:v>
                </c:pt>
                <c:pt idx="4743">
                  <c:v>404.45512820512812</c:v>
                </c:pt>
                <c:pt idx="4744">
                  <c:v>767.69230769230774</c:v>
                </c:pt>
                <c:pt idx="4745">
                  <c:v>919.91987179487182</c:v>
                </c:pt>
                <c:pt idx="4746">
                  <c:v>1320.2403846153843</c:v>
                </c:pt>
                <c:pt idx="4747">
                  <c:v>1292.6923076923076</c:v>
                </c:pt>
                <c:pt idx="4748">
                  <c:v>1257.596153846154</c:v>
                </c:pt>
                <c:pt idx="4749">
                  <c:v>981.36217948717933</c:v>
                </c:pt>
                <c:pt idx="4750">
                  <c:v>730.99358974358972</c:v>
                </c:pt>
                <c:pt idx="4751">
                  <c:v>797.93269230769249</c:v>
                </c:pt>
                <c:pt idx="4752">
                  <c:v>930.67307692307725</c:v>
                </c:pt>
                <c:pt idx="4753">
                  <c:v>612.30769230769238</c:v>
                </c:pt>
                <c:pt idx="4754">
                  <c:v>615.08012820512818</c:v>
                </c:pt>
                <c:pt idx="4755">
                  <c:v>706.61858974358972</c:v>
                </c:pt>
                <c:pt idx="4756">
                  <c:v>506.36217948717933</c:v>
                </c:pt>
                <c:pt idx="4757">
                  <c:v>414.32692307692309</c:v>
                </c:pt>
                <c:pt idx="4758">
                  <c:v>388.97435897435895</c:v>
                </c:pt>
                <c:pt idx="4759">
                  <c:v>346.10576923076934</c:v>
                </c:pt>
                <c:pt idx="4760">
                  <c:v>423.1891025641026</c:v>
                </c:pt>
                <c:pt idx="4761">
                  <c:v>742.62820512820508</c:v>
                </c:pt>
                <c:pt idx="4762">
                  <c:v>623.28525641025658</c:v>
                </c:pt>
                <c:pt idx="4763">
                  <c:v>370.80128205128199</c:v>
                </c:pt>
                <c:pt idx="4764">
                  <c:v>207.09935897435898</c:v>
                </c:pt>
                <c:pt idx="4765">
                  <c:v>108.68589743589745</c:v>
                </c:pt>
                <c:pt idx="4766">
                  <c:v>76.458333333333329</c:v>
                </c:pt>
                <c:pt idx="4767">
                  <c:v>64.823717948717956</c:v>
                </c:pt>
                <c:pt idx="4768">
                  <c:v>53.637820512820504</c:v>
                </c:pt>
                <c:pt idx="4769">
                  <c:v>52.756410256410255</c:v>
                </c:pt>
                <c:pt idx="4770">
                  <c:v>45.176282051282037</c:v>
                </c:pt>
                <c:pt idx="4771">
                  <c:v>30.544871794871799</c:v>
                </c:pt>
                <c:pt idx="4772">
                  <c:v>17.852564102564102</c:v>
                </c:pt>
                <c:pt idx="4773">
                  <c:v>7.8205128205128194</c:v>
                </c:pt>
                <c:pt idx="4774">
                  <c:v>1.6826923076923077</c:v>
                </c:pt>
                <c:pt idx="4775">
                  <c:v>-0.36858974358974372</c:v>
                </c:pt>
                <c:pt idx="4776">
                  <c:v>-0.78525641025641024</c:v>
                </c:pt>
                <c:pt idx="4777">
                  <c:v>-0.76923076923076927</c:v>
                </c:pt>
                <c:pt idx="4778">
                  <c:v>-0.81730769230769251</c:v>
                </c:pt>
                <c:pt idx="4779">
                  <c:v>-0.86538461538461553</c:v>
                </c:pt>
                <c:pt idx="4780">
                  <c:v>-0.78525641025641024</c:v>
                </c:pt>
                <c:pt idx="4781">
                  <c:v>-0.8814102564102565</c:v>
                </c:pt>
                <c:pt idx="4782">
                  <c:v>-0.89743589743589758</c:v>
                </c:pt>
                <c:pt idx="4783">
                  <c:v>-0.8814102564102565</c:v>
                </c:pt>
                <c:pt idx="4784">
                  <c:v>-0.94551282051282048</c:v>
                </c:pt>
                <c:pt idx="4785">
                  <c:v>-0.92948717948717952</c:v>
                </c:pt>
                <c:pt idx="4786">
                  <c:v>-1.025641025641026</c:v>
                </c:pt>
                <c:pt idx="4787">
                  <c:v>-1.0416666666666665</c:v>
                </c:pt>
                <c:pt idx="4788">
                  <c:v>-1.0576923076923075</c:v>
                </c:pt>
                <c:pt idx="4789">
                  <c:v>-1.0576923076923075</c:v>
                </c:pt>
                <c:pt idx="4790">
                  <c:v>-0.9935897435897435</c:v>
                </c:pt>
                <c:pt idx="4791">
                  <c:v>-0.9935897435897435</c:v>
                </c:pt>
                <c:pt idx="4792">
                  <c:v>-1.0416666666666665</c:v>
                </c:pt>
                <c:pt idx="4793">
                  <c:v>-1.025641025641026</c:v>
                </c:pt>
                <c:pt idx="4794">
                  <c:v>-1.0096153846153846</c:v>
                </c:pt>
                <c:pt idx="4795">
                  <c:v>-1.0737179487179487</c:v>
                </c:pt>
                <c:pt idx="4796">
                  <c:v>-1.3782051282051284</c:v>
                </c:pt>
                <c:pt idx="4797">
                  <c:v>-1.5705128205128207</c:v>
                </c:pt>
                <c:pt idx="4798">
                  <c:v>-1.6185897435897438</c:v>
                </c:pt>
                <c:pt idx="4799">
                  <c:v>-1.7948717948717947</c:v>
                </c:pt>
                <c:pt idx="4800">
                  <c:v>-1.9391025641025643</c:v>
                </c:pt>
                <c:pt idx="4801">
                  <c:v>-1.5544871794871797</c:v>
                </c:pt>
                <c:pt idx="4802">
                  <c:v>-0.81730769230769251</c:v>
                </c:pt>
                <c:pt idx="4803">
                  <c:v>-1.025641025641026</c:v>
                </c:pt>
                <c:pt idx="4804">
                  <c:v>-1.6826923076923077</c:v>
                </c:pt>
                <c:pt idx="4805">
                  <c:v>-1.2179487179487178</c:v>
                </c:pt>
                <c:pt idx="4806">
                  <c:v>-0.67307692307692313</c:v>
                </c:pt>
                <c:pt idx="4807">
                  <c:v>-0.46474358974358976</c:v>
                </c:pt>
                <c:pt idx="4808">
                  <c:v>-0.72115384615384626</c:v>
                </c:pt>
                <c:pt idx="4809">
                  <c:v>-0.92948717948717952</c:v>
                </c:pt>
                <c:pt idx="4810">
                  <c:v>-1.0096153846153846</c:v>
                </c:pt>
                <c:pt idx="4811">
                  <c:v>-1.153846153846154</c:v>
                </c:pt>
                <c:pt idx="4812">
                  <c:v>-1.2980769230769234</c:v>
                </c:pt>
                <c:pt idx="4813">
                  <c:v>-1.4262820512820513</c:v>
                </c:pt>
                <c:pt idx="4814">
                  <c:v>-1.4903846153846152</c:v>
                </c:pt>
                <c:pt idx="4815">
                  <c:v>-1.7948717948717947</c:v>
                </c:pt>
                <c:pt idx="4816">
                  <c:v>-1.7147435897435899</c:v>
                </c:pt>
                <c:pt idx="4817">
                  <c:v>-1.7147435897435899</c:v>
                </c:pt>
                <c:pt idx="4818">
                  <c:v>-1.4423076923076918</c:v>
                </c:pt>
                <c:pt idx="4819">
                  <c:v>-0.97756410256410264</c:v>
                </c:pt>
                <c:pt idx="4820">
                  <c:v>-0.72115384615384626</c:v>
                </c:pt>
                <c:pt idx="4821">
                  <c:v>-1.0416666666666665</c:v>
                </c:pt>
                <c:pt idx="4822">
                  <c:v>-0.54487179487179493</c:v>
                </c:pt>
                <c:pt idx="4823">
                  <c:v>-0.46474358974358976</c:v>
                </c:pt>
                <c:pt idx="4824">
                  <c:v>0.24038461538461534</c:v>
                </c:pt>
                <c:pt idx="4825">
                  <c:v>0.89743589743589758</c:v>
                </c:pt>
                <c:pt idx="4826">
                  <c:v>0.40064102564102561</c:v>
                </c:pt>
                <c:pt idx="4827">
                  <c:v>-8.0128205128205149E-2</c:v>
                </c:pt>
                <c:pt idx="4828">
                  <c:v>-0.22435897435897431</c:v>
                </c:pt>
                <c:pt idx="4829">
                  <c:v>-0.20833333333333334</c:v>
                </c:pt>
                <c:pt idx="4830">
                  <c:v>-0.24038461538461534</c:v>
                </c:pt>
                <c:pt idx="4831">
                  <c:v>-0.38461538461538469</c:v>
                </c:pt>
                <c:pt idx="4832">
                  <c:v>-0.36858974358974372</c:v>
                </c:pt>
                <c:pt idx="4833">
                  <c:v>-0.36858974358974372</c:v>
                </c:pt>
                <c:pt idx="4834">
                  <c:v>-0.40064102564102561</c:v>
                </c:pt>
                <c:pt idx="4835">
                  <c:v>-0.43269230769230776</c:v>
                </c:pt>
                <c:pt idx="4836">
                  <c:v>-0.48076923076923078</c:v>
                </c:pt>
                <c:pt idx="4837">
                  <c:v>-0.512820512820513</c:v>
                </c:pt>
                <c:pt idx="4838">
                  <c:v>-0.52884615384615374</c:v>
                </c:pt>
                <c:pt idx="4839">
                  <c:v>-0.512820512820513</c:v>
                </c:pt>
                <c:pt idx="4840">
                  <c:v>-0.43269230769230776</c:v>
                </c:pt>
                <c:pt idx="4841">
                  <c:v>-0.19230769230769235</c:v>
                </c:pt>
                <c:pt idx="4842">
                  <c:v>0.46474358974358976</c:v>
                </c:pt>
                <c:pt idx="4843">
                  <c:v>3.7820512820512828</c:v>
                </c:pt>
                <c:pt idx="4844">
                  <c:v>8.782051282051281</c:v>
                </c:pt>
                <c:pt idx="4845">
                  <c:v>23.349358974358974</c:v>
                </c:pt>
                <c:pt idx="4846">
                  <c:v>43.157051282051285</c:v>
                </c:pt>
                <c:pt idx="4847">
                  <c:v>49.118589743589759</c:v>
                </c:pt>
                <c:pt idx="4848">
                  <c:v>41.025641025641022</c:v>
                </c:pt>
                <c:pt idx="4849">
                  <c:v>80.641025641025649</c:v>
                </c:pt>
                <c:pt idx="4850">
                  <c:v>92.019230769230788</c:v>
                </c:pt>
                <c:pt idx="4851">
                  <c:v>84.887820512820497</c:v>
                </c:pt>
                <c:pt idx="4852">
                  <c:v>81.762820512820497</c:v>
                </c:pt>
                <c:pt idx="4853">
                  <c:v>58.108974358974365</c:v>
                </c:pt>
                <c:pt idx="4854">
                  <c:v>103.41346153846155</c:v>
                </c:pt>
                <c:pt idx="4855">
                  <c:v>119.47115384615385</c:v>
                </c:pt>
                <c:pt idx="4856">
                  <c:v>149.98397435897439</c:v>
                </c:pt>
                <c:pt idx="4857">
                  <c:v>248.78205128205124</c:v>
                </c:pt>
                <c:pt idx="4858">
                  <c:v>269.00641025641022</c:v>
                </c:pt>
                <c:pt idx="4859">
                  <c:v>543.06089743589757</c:v>
                </c:pt>
                <c:pt idx="4860">
                  <c:v>897.30769230769238</c:v>
                </c:pt>
                <c:pt idx="4861">
                  <c:v>750.57692307692309</c:v>
                </c:pt>
                <c:pt idx="4862">
                  <c:v>670.57692307692309</c:v>
                </c:pt>
                <c:pt idx="4863">
                  <c:v>730.06410256410265</c:v>
                </c:pt>
                <c:pt idx="4864">
                  <c:v>469.9358974358974</c:v>
                </c:pt>
                <c:pt idx="4865">
                  <c:v>386.07371794871784</c:v>
                </c:pt>
                <c:pt idx="4866">
                  <c:v>228.07692307692309</c:v>
                </c:pt>
                <c:pt idx="4867">
                  <c:v>132.14743589743594</c:v>
                </c:pt>
                <c:pt idx="4868">
                  <c:v>136.49038461538461</c:v>
                </c:pt>
                <c:pt idx="4869">
                  <c:v>184.43910256410251</c:v>
                </c:pt>
                <c:pt idx="4870">
                  <c:v>263.60576923076934</c:v>
                </c:pt>
                <c:pt idx="4871">
                  <c:v>266.04166666666674</c:v>
                </c:pt>
                <c:pt idx="4872">
                  <c:v>329.9358974358974</c:v>
                </c:pt>
                <c:pt idx="4873">
                  <c:v>253.9583333333334</c:v>
                </c:pt>
                <c:pt idx="4874">
                  <c:v>133.9583333333334</c:v>
                </c:pt>
                <c:pt idx="4875">
                  <c:v>157.30769230769232</c:v>
                </c:pt>
                <c:pt idx="4876">
                  <c:v>265.17628205128199</c:v>
                </c:pt>
                <c:pt idx="4877">
                  <c:v>319.0384615384616</c:v>
                </c:pt>
                <c:pt idx="4878">
                  <c:v>360.72115384615375</c:v>
                </c:pt>
                <c:pt idx="4879">
                  <c:v>817.80448717948741</c:v>
                </c:pt>
                <c:pt idx="4880">
                  <c:v>616.89102564102552</c:v>
                </c:pt>
                <c:pt idx="4881">
                  <c:v>682.32371794871801</c:v>
                </c:pt>
                <c:pt idx="4882">
                  <c:v>594.11858974358972</c:v>
                </c:pt>
                <c:pt idx="4883">
                  <c:v>238.84615384615384</c:v>
                </c:pt>
                <c:pt idx="4884">
                  <c:v>227.86858974358978</c:v>
                </c:pt>
                <c:pt idx="4885">
                  <c:v>158.30128205128207</c:v>
                </c:pt>
                <c:pt idx="4886">
                  <c:v>189.05448717948721</c:v>
                </c:pt>
                <c:pt idx="4887">
                  <c:v>139.79166666666666</c:v>
                </c:pt>
                <c:pt idx="4888">
                  <c:v>140.6570512820513</c:v>
                </c:pt>
                <c:pt idx="4889">
                  <c:v>187.80448717948721</c:v>
                </c:pt>
                <c:pt idx="4890">
                  <c:v>234.18269230769238</c:v>
                </c:pt>
                <c:pt idx="4891">
                  <c:v>211.82692307692309</c:v>
                </c:pt>
                <c:pt idx="4892">
                  <c:v>282.16346153846166</c:v>
                </c:pt>
                <c:pt idx="4893">
                  <c:v>248.89423076923077</c:v>
                </c:pt>
                <c:pt idx="4894">
                  <c:v>234.66346153846155</c:v>
                </c:pt>
                <c:pt idx="4895">
                  <c:v>383.33333333333331</c:v>
                </c:pt>
                <c:pt idx="4896">
                  <c:v>264.82371794871784</c:v>
                </c:pt>
                <c:pt idx="4897">
                  <c:v>160.48076923076925</c:v>
                </c:pt>
                <c:pt idx="4898">
                  <c:v>169.39102564102564</c:v>
                </c:pt>
                <c:pt idx="4899">
                  <c:v>141.69871794871798</c:v>
                </c:pt>
                <c:pt idx="4900">
                  <c:v>133.66987179487171</c:v>
                </c:pt>
                <c:pt idx="4901">
                  <c:v>116.60256410256409</c:v>
                </c:pt>
              </c:numCache>
            </c:numRef>
          </c:xVal>
          <c:yVal>
            <c:numRef>
              <c:f>RAY_2010!$I$2:$I$4903</c:f>
              <c:numCache>
                <c:formatCode>General</c:formatCode>
                <c:ptCount val="4902"/>
                <c:pt idx="0">
                  <c:v>107.47</c:v>
                </c:pt>
                <c:pt idx="1">
                  <c:v>106.61999999999999</c:v>
                </c:pt>
                <c:pt idx="2">
                  <c:v>102.08</c:v>
                </c:pt>
                <c:pt idx="3">
                  <c:v>80.498000000000005</c:v>
                </c:pt>
                <c:pt idx="4">
                  <c:v>71.985000000000014</c:v>
                </c:pt>
                <c:pt idx="5">
                  <c:v>71.175999999999988</c:v>
                </c:pt>
                <c:pt idx="6">
                  <c:v>63.468000000000011</c:v>
                </c:pt>
                <c:pt idx="7">
                  <c:v>57.366</c:v>
                </c:pt>
                <c:pt idx="8">
                  <c:v>51.332000000000001</c:v>
                </c:pt>
                <c:pt idx="9">
                  <c:v>48.894000000000005</c:v>
                </c:pt>
                <c:pt idx="10">
                  <c:v>40.504000000000005</c:v>
                </c:pt>
                <c:pt idx="11">
                  <c:v>35.854999999999997</c:v>
                </c:pt>
                <c:pt idx="12">
                  <c:v>28.097000000000001</c:v>
                </c:pt>
                <c:pt idx="13">
                  <c:v>21.962999999999997</c:v>
                </c:pt>
                <c:pt idx="14">
                  <c:v>17.119000000000003</c:v>
                </c:pt>
                <c:pt idx="15">
                  <c:v>12.384</c:v>
                </c:pt>
                <c:pt idx="16">
                  <c:v>7.6337999999999999</c:v>
                </c:pt>
                <c:pt idx="17">
                  <c:v>3.5432999999999999</c:v>
                </c:pt>
                <c:pt idx="18">
                  <c:v>1.0565</c:v>
                </c:pt>
                <c:pt idx="19">
                  <c:v>0.18878000000000003</c:v>
                </c:pt>
                <c:pt idx="20">
                  <c:v>2.53E-2</c:v>
                </c:pt>
                <c:pt idx="21">
                  <c:v>3.8000000000000004E-3</c:v>
                </c:pt>
                <c:pt idx="22">
                  <c:v>2.0000000000000005E-5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1.0000000000000003E-5</c:v>
                </c:pt>
                <c:pt idx="38">
                  <c:v>1.0000000000000003E-5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1.0000000000000003E-5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2.0000000000000005E-5</c:v>
                </c:pt>
                <c:pt idx="53">
                  <c:v>4.000000000000001E-5</c:v>
                </c:pt>
                <c:pt idx="54">
                  <c:v>1.0000000000000003E-5</c:v>
                </c:pt>
                <c:pt idx="55">
                  <c:v>1.0000000000000003E-5</c:v>
                </c:pt>
                <c:pt idx="56">
                  <c:v>4.000000000000001E-5</c:v>
                </c:pt>
                <c:pt idx="57">
                  <c:v>0</c:v>
                </c:pt>
                <c:pt idx="58">
                  <c:v>8.000000000000002E-5</c:v>
                </c:pt>
                <c:pt idx="59">
                  <c:v>1.6000000000000004E-4</c:v>
                </c:pt>
                <c:pt idx="60">
                  <c:v>1.7000000000000004E-4</c:v>
                </c:pt>
                <c:pt idx="61">
                  <c:v>1.6000000000000004E-4</c:v>
                </c:pt>
                <c:pt idx="62">
                  <c:v>1.2999999999999999E-4</c:v>
                </c:pt>
                <c:pt idx="63">
                  <c:v>2.2000000000000006E-4</c:v>
                </c:pt>
                <c:pt idx="64">
                  <c:v>2.8000000000000003E-4</c:v>
                </c:pt>
                <c:pt idx="65">
                  <c:v>3.1000000000000005E-4</c:v>
                </c:pt>
                <c:pt idx="66">
                  <c:v>1.3999999999999999E-4</c:v>
                </c:pt>
                <c:pt idx="67">
                  <c:v>1.2999999999999999E-4</c:v>
                </c:pt>
                <c:pt idx="68">
                  <c:v>4.300000000000001E-4</c:v>
                </c:pt>
                <c:pt idx="69">
                  <c:v>3.3000000000000005E-4</c:v>
                </c:pt>
                <c:pt idx="70">
                  <c:v>3.9000000000000005E-4</c:v>
                </c:pt>
                <c:pt idx="71">
                  <c:v>9.0000000000000019E-5</c:v>
                </c:pt>
                <c:pt idx="72">
                  <c:v>3.5000000000000005E-4</c:v>
                </c:pt>
                <c:pt idx="73">
                  <c:v>3.9000000000000005E-4</c:v>
                </c:pt>
                <c:pt idx="74">
                  <c:v>5.0000000000000012E-4</c:v>
                </c:pt>
                <c:pt idx="75">
                  <c:v>5.8000000000000011E-4</c:v>
                </c:pt>
                <c:pt idx="76">
                  <c:v>5.2000000000000006E-4</c:v>
                </c:pt>
                <c:pt idx="77">
                  <c:v>6.4000000000000027E-4</c:v>
                </c:pt>
                <c:pt idx="78">
                  <c:v>3.2000000000000013E-4</c:v>
                </c:pt>
                <c:pt idx="79">
                  <c:v>4.7000000000000004E-4</c:v>
                </c:pt>
                <c:pt idx="80">
                  <c:v>4.6000000000000007E-4</c:v>
                </c:pt>
                <c:pt idx="81">
                  <c:v>4.0000000000000007E-4</c:v>
                </c:pt>
                <c:pt idx="82">
                  <c:v>3.6000000000000008E-4</c:v>
                </c:pt>
                <c:pt idx="83">
                  <c:v>4.2000000000000013E-4</c:v>
                </c:pt>
                <c:pt idx="84">
                  <c:v>2.5000000000000006E-4</c:v>
                </c:pt>
                <c:pt idx="85">
                  <c:v>3.8000000000000008E-4</c:v>
                </c:pt>
                <c:pt idx="86">
                  <c:v>4.500000000000001E-4</c:v>
                </c:pt>
                <c:pt idx="87">
                  <c:v>4.0000000000000007E-4</c:v>
                </c:pt>
                <c:pt idx="88">
                  <c:v>6.5000000000000019E-4</c:v>
                </c:pt>
                <c:pt idx="89">
                  <c:v>7.2000000000000026E-4</c:v>
                </c:pt>
                <c:pt idx="90">
                  <c:v>7.2000000000000026E-4</c:v>
                </c:pt>
                <c:pt idx="91">
                  <c:v>1.8000000000000004E-3</c:v>
                </c:pt>
                <c:pt idx="92">
                  <c:v>4.9200000000000008E-3</c:v>
                </c:pt>
                <c:pt idx="93">
                  <c:v>6.6900000000000006E-3</c:v>
                </c:pt>
                <c:pt idx="94">
                  <c:v>3.9539999999999999E-2</c:v>
                </c:pt>
                <c:pt idx="95">
                  <c:v>0.28836000000000006</c:v>
                </c:pt>
                <c:pt idx="96">
                  <c:v>1.5049999999999997</c:v>
                </c:pt>
                <c:pt idx="97">
                  <c:v>4.7870999999999997</c:v>
                </c:pt>
                <c:pt idx="98">
                  <c:v>10.432</c:v>
                </c:pt>
                <c:pt idx="99">
                  <c:v>17.396999999999995</c:v>
                </c:pt>
                <c:pt idx="100">
                  <c:v>24.837000000000003</c:v>
                </c:pt>
                <c:pt idx="101">
                  <c:v>32.020000000000003</c:v>
                </c:pt>
                <c:pt idx="102">
                  <c:v>38.213000000000001</c:v>
                </c:pt>
                <c:pt idx="103">
                  <c:v>43.571000000000005</c:v>
                </c:pt>
                <c:pt idx="104">
                  <c:v>48.287000000000006</c:v>
                </c:pt>
                <c:pt idx="105">
                  <c:v>52.52</c:v>
                </c:pt>
                <c:pt idx="106">
                  <c:v>56.298000000000009</c:v>
                </c:pt>
                <c:pt idx="107">
                  <c:v>59.63</c:v>
                </c:pt>
                <c:pt idx="108">
                  <c:v>62.268000000000008</c:v>
                </c:pt>
                <c:pt idx="109">
                  <c:v>64.72</c:v>
                </c:pt>
                <c:pt idx="110">
                  <c:v>66.709999999999994</c:v>
                </c:pt>
                <c:pt idx="111">
                  <c:v>68.504000000000005</c:v>
                </c:pt>
                <c:pt idx="112">
                  <c:v>70.328999999999979</c:v>
                </c:pt>
                <c:pt idx="113">
                  <c:v>71.989000000000004</c:v>
                </c:pt>
                <c:pt idx="114">
                  <c:v>73.385999999999981</c:v>
                </c:pt>
                <c:pt idx="115">
                  <c:v>74.506</c:v>
                </c:pt>
                <c:pt idx="116">
                  <c:v>75.60299999999998</c:v>
                </c:pt>
                <c:pt idx="117">
                  <c:v>76.766999999999996</c:v>
                </c:pt>
                <c:pt idx="118">
                  <c:v>77.698999999999998</c:v>
                </c:pt>
                <c:pt idx="119">
                  <c:v>79.012</c:v>
                </c:pt>
                <c:pt idx="120">
                  <c:v>85.611999999999995</c:v>
                </c:pt>
                <c:pt idx="121">
                  <c:v>88.124999999999986</c:v>
                </c:pt>
                <c:pt idx="122">
                  <c:v>79.87299999999999</c:v>
                </c:pt>
                <c:pt idx="123">
                  <c:v>79.965000000000003</c:v>
                </c:pt>
                <c:pt idx="124">
                  <c:v>80.331999999999994</c:v>
                </c:pt>
                <c:pt idx="125">
                  <c:v>80.60199999999999</c:v>
                </c:pt>
                <c:pt idx="126">
                  <c:v>81.003</c:v>
                </c:pt>
                <c:pt idx="127">
                  <c:v>81.127999999999986</c:v>
                </c:pt>
                <c:pt idx="128">
                  <c:v>81.516000000000005</c:v>
                </c:pt>
                <c:pt idx="129">
                  <c:v>82.034000000000006</c:v>
                </c:pt>
                <c:pt idx="130">
                  <c:v>84.284999999999997</c:v>
                </c:pt>
                <c:pt idx="131">
                  <c:v>85.346999999999994</c:v>
                </c:pt>
                <c:pt idx="132">
                  <c:v>87.485000000000014</c:v>
                </c:pt>
                <c:pt idx="133">
                  <c:v>86.409000000000006</c:v>
                </c:pt>
                <c:pt idx="134">
                  <c:v>85.596000000000004</c:v>
                </c:pt>
                <c:pt idx="135">
                  <c:v>93.709000000000003</c:v>
                </c:pt>
                <c:pt idx="136">
                  <c:v>97.158999999999992</c:v>
                </c:pt>
                <c:pt idx="137">
                  <c:v>91.397000000000006</c:v>
                </c:pt>
                <c:pt idx="138">
                  <c:v>108.94000000000001</c:v>
                </c:pt>
                <c:pt idx="139">
                  <c:v>96.876999999999981</c:v>
                </c:pt>
                <c:pt idx="140">
                  <c:v>88.606999999999999</c:v>
                </c:pt>
                <c:pt idx="141">
                  <c:v>80.16</c:v>
                </c:pt>
                <c:pt idx="142">
                  <c:v>83.37299999999999</c:v>
                </c:pt>
                <c:pt idx="143">
                  <c:v>90.944000000000017</c:v>
                </c:pt>
                <c:pt idx="144">
                  <c:v>94.968999999999994</c:v>
                </c:pt>
                <c:pt idx="145">
                  <c:v>80.695999999999998</c:v>
                </c:pt>
                <c:pt idx="146">
                  <c:v>80.31</c:v>
                </c:pt>
                <c:pt idx="147">
                  <c:v>83.042000000000002</c:v>
                </c:pt>
                <c:pt idx="148">
                  <c:v>81.421999999999997</c:v>
                </c:pt>
                <c:pt idx="149">
                  <c:v>82.548000000000002</c:v>
                </c:pt>
                <c:pt idx="150">
                  <c:v>74.394999999999996</c:v>
                </c:pt>
                <c:pt idx="151">
                  <c:v>58.364000000000004</c:v>
                </c:pt>
                <c:pt idx="152">
                  <c:v>45.190000000000005</c:v>
                </c:pt>
                <c:pt idx="153">
                  <c:v>51.083000000000006</c:v>
                </c:pt>
                <c:pt idx="154">
                  <c:v>52.251000000000005</c:v>
                </c:pt>
                <c:pt idx="155">
                  <c:v>42.708000000000006</c:v>
                </c:pt>
                <c:pt idx="156">
                  <c:v>39.92</c:v>
                </c:pt>
                <c:pt idx="157">
                  <c:v>33.234000000000002</c:v>
                </c:pt>
                <c:pt idx="158">
                  <c:v>24.721</c:v>
                </c:pt>
                <c:pt idx="159">
                  <c:v>16.381</c:v>
                </c:pt>
                <c:pt idx="160">
                  <c:v>9.5238000000000014</c:v>
                </c:pt>
                <c:pt idx="161">
                  <c:v>4.2455999999999996</c:v>
                </c:pt>
                <c:pt idx="162">
                  <c:v>1.2832999999999999</c:v>
                </c:pt>
                <c:pt idx="163">
                  <c:v>0.24273000000000003</c:v>
                </c:pt>
                <c:pt idx="164">
                  <c:v>3.397E-2</c:v>
                </c:pt>
                <c:pt idx="165">
                  <c:v>3.8100000000000005E-3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-2.0000000000000005E-5</c:v>
                </c:pt>
                <c:pt idx="178">
                  <c:v>-1.0000000000000003E-5</c:v>
                </c:pt>
                <c:pt idx="179">
                  <c:v>-6.0000000000000015E-5</c:v>
                </c:pt>
                <c:pt idx="180">
                  <c:v>-7.0000000000000007E-5</c:v>
                </c:pt>
                <c:pt idx="181">
                  <c:v>0</c:v>
                </c:pt>
                <c:pt idx="182">
                  <c:v>-2.6000000000000003E-4</c:v>
                </c:pt>
                <c:pt idx="183">
                  <c:v>-1.2999999999999999E-4</c:v>
                </c:pt>
                <c:pt idx="184">
                  <c:v>1.2000000000000002E-4</c:v>
                </c:pt>
                <c:pt idx="185">
                  <c:v>7.0000000000000007E-5</c:v>
                </c:pt>
                <c:pt idx="186">
                  <c:v>1.6000000000000004E-4</c:v>
                </c:pt>
                <c:pt idx="187">
                  <c:v>2.8000000000000003E-4</c:v>
                </c:pt>
                <c:pt idx="188">
                  <c:v>-7.0000000000000007E-5</c:v>
                </c:pt>
                <c:pt idx="189">
                  <c:v>-1.3999999999999999E-4</c:v>
                </c:pt>
                <c:pt idx="190">
                  <c:v>-2.7000000000000006E-4</c:v>
                </c:pt>
                <c:pt idx="191">
                  <c:v>8.000000000000002E-5</c:v>
                </c:pt>
                <c:pt idx="192">
                  <c:v>-4.1000000000000005E-4</c:v>
                </c:pt>
                <c:pt idx="193">
                  <c:v>-4.500000000000001E-4</c:v>
                </c:pt>
                <c:pt idx="194">
                  <c:v>0</c:v>
                </c:pt>
                <c:pt idx="195">
                  <c:v>-1.0000000000000003E-5</c:v>
                </c:pt>
                <c:pt idx="196">
                  <c:v>4.000000000000001E-5</c:v>
                </c:pt>
                <c:pt idx="197">
                  <c:v>-3.0000000000000008E-5</c:v>
                </c:pt>
                <c:pt idx="198">
                  <c:v>3.8000000000000008E-4</c:v>
                </c:pt>
                <c:pt idx="199">
                  <c:v>8.000000000000002E-5</c:v>
                </c:pt>
                <c:pt idx="200">
                  <c:v>8.000000000000002E-5</c:v>
                </c:pt>
                <c:pt idx="201">
                  <c:v>-3.2000000000000013E-4</c:v>
                </c:pt>
                <c:pt idx="202">
                  <c:v>-9.0000000000000019E-5</c:v>
                </c:pt>
                <c:pt idx="203">
                  <c:v>-8.000000000000002E-5</c:v>
                </c:pt>
                <c:pt idx="204">
                  <c:v>-1.8000000000000004E-4</c:v>
                </c:pt>
                <c:pt idx="205">
                  <c:v>8.000000000000002E-5</c:v>
                </c:pt>
                <c:pt idx="206">
                  <c:v>0</c:v>
                </c:pt>
                <c:pt idx="207">
                  <c:v>-1.6000000000000004E-4</c:v>
                </c:pt>
                <c:pt idx="208">
                  <c:v>-2.6000000000000003E-4</c:v>
                </c:pt>
                <c:pt idx="209">
                  <c:v>-2.2000000000000006E-4</c:v>
                </c:pt>
                <c:pt idx="210">
                  <c:v>-1.7000000000000004E-4</c:v>
                </c:pt>
                <c:pt idx="211">
                  <c:v>-3.0000000000000008E-5</c:v>
                </c:pt>
                <c:pt idx="212">
                  <c:v>-1.9000000000000006E-4</c:v>
                </c:pt>
                <c:pt idx="213">
                  <c:v>-8.000000000000002E-5</c:v>
                </c:pt>
                <c:pt idx="214">
                  <c:v>-1.1000000000000003E-4</c:v>
                </c:pt>
                <c:pt idx="215">
                  <c:v>-2.1000000000000006E-4</c:v>
                </c:pt>
                <c:pt idx="216">
                  <c:v>-2.6000000000000003E-4</c:v>
                </c:pt>
                <c:pt idx="217">
                  <c:v>-1.3999999999999999E-4</c:v>
                </c:pt>
                <c:pt idx="218">
                  <c:v>-1.7000000000000004E-4</c:v>
                </c:pt>
                <c:pt idx="219">
                  <c:v>-1.8000000000000004E-4</c:v>
                </c:pt>
                <c:pt idx="220">
                  <c:v>-8.000000000000002E-5</c:v>
                </c:pt>
                <c:pt idx="221">
                  <c:v>-1.9000000000000006E-4</c:v>
                </c:pt>
                <c:pt idx="222">
                  <c:v>-1.0000000000000003E-5</c:v>
                </c:pt>
                <c:pt idx="223">
                  <c:v>-1.1000000000000003E-4</c:v>
                </c:pt>
                <c:pt idx="224">
                  <c:v>-2.0000000000000005E-5</c:v>
                </c:pt>
                <c:pt idx="225">
                  <c:v>3.0000000000000008E-5</c:v>
                </c:pt>
                <c:pt idx="226">
                  <c:v>-1.0000000000000003E-5</c:v>
                </c:pt>
                <c:pt idx="227">
                  <c:v>-1.0000000000000003E-5</c:v>
                </c:pt>
                <c:pt idx="228">
                  <c:v>4.000000000000001E-5</c:v>
                </c:pt>
                <c:pt idx="229">
                  <c:v>-3.0000000000000008E-5</c:v>
                </c:pt>
                <c:pt idx="230">
                  <c:v>-9.0000000000000019E-5</c:v>
                </c:pt>
                <c:pt idx="231">
                  <c:v>-4.000000000000001E-5</c:v>
                </c:pt>
                <c:pt idx="232">
                  <c:v>-2.0000000000000005E-5</c:v>
                </c:pt>
                <c:pt idx="233">
                  <c:v>-2.0000000000000005E-5</c:v>
                </c:pt>
                <c:pt idx="234">
                  <c:v>1.0000000000000003E-5</c:v>
                </c:pt>
                <c:pt idx="235">
                  <c:v>3.0000000000000008E-5</c:v>
                </c:pt>
                <c:pt idx="236">
                  <c:v>1.4499999999999997E-3</c:v>
                </c:pt>
                <c:pt idx="237">
                  <c:v>7.1900000000000011E-3</c:v>
                </c:pt>
                <c:pt idx="238">
                  <c:v>4.9650000000000007E-2</c:v>
                </c:pt>
                <c:pt idx="239">
                  <c:v>0.34223000000000003</c:v>
                </c:pt>
                <c:pt idx="240">
                  <c:v>1.6747000000000001</c:v>
                </c:pt>
                <c:pt idx="241">
                  <c:v>4.8353000000000002</c:v>
                </c:pt>
                <c:pt idx="242">
                  <c:v>9.9207000000000001</c:v>
                </c:pt>
                <c:pt idx="243">
                  <c:v>17.335000000000001</c:v>
                </c:pt>
                <c:pt idx="244">
                  <c:v>25.555</c:v>
                </c:pt>
                <c:pt idx="245">
                  <c:v>32.770000000000003</c:v>
                </c:pt>
                <c:pt idx="246">
                  <c:v>38.781000000000006</c:v>
                </c:pt>
                <c:pt idx="247">
                  <c:v>43.67</c:v>
                </c:pt>
                <c:pt idx="248">
                  <c:v>48.749000000000002</c:v>
                </c:pt>
                <c:pt idx="249">
                  <c:v>52.74</c:v>
                </c:pt>
                <c:pt idx="250">
                  <c:v>58.055</c:v>
                </c:pt>
                <c:pt idx="251">
                  <c:v>65.968999999999994</c:v>
                </c:pt>
                <c:pt idx="252">
                  <c:v>72.561000000000007</c:v>
                </c:pt>
                <c:pt idx="253">
                  <c:v>77.89</c:v>
                </c:pt>
                <c:pt idx="254">
                  <c:v>78.316000000000003</c:v>
                </c:pt>
                <c:pt idx="255">
                  <c:v>77.795000000000002</c:v>
                </c:pt>
                <c:pt idx="256">
                  <c:v>88.766999999999996</c:v>
                </c:pt>
                <c:pt idx="257">
                  <c:v>87.313000000000002</c:v>
                </c:pt>
                <c:pt idx="258">
                  <c:v>82.155999999999992</c:v>
                </c:pt>
                <c:pt idx="259">
                  <c:v>75.016000000000005</c:v>
                </c:pt>
                <c:pt idx="260">
                  <c:v>73.766999999999996</c:v>
                </c:pt>
                <c:pt idx="261">
                  <c:v>74.377999999999986</c:v>
                </c:pt>
                <c:pt idx="262">
                  <c:v>76.465999999999994</c:v>
                </c:pt>
                <c:pt idx="263">
                  <c:v>88.098000000000013</c:v>
                </c:pt>
                <c:pt idx="264">
                  <c:v>93.513000000000005</c:v>
                </c:pt>
                <c:pt idx="265">
                  <c:v>111.75</c:v>
                </c:pt>
                <c:pt idx="266">
                  <c:v>136.05000000000001</c:v>
                </c:pt>
                <c:pt idx="267">
                  <c:v>136.79</c:v>
                </c:pt>
                <c:pt idx="268">
                  <c:v>113.94000000000001</c:v>
                </c:pt>
                <c:pt idx="269">
                  <c:v>132.19</c:v>
                </c:pt>
                <c:pt idx="270">
                  <c:v>162.16999999999999</c:v>
                </c:pt>
                <c:pt idx="271">
                  <c:v>164.83</c:v>
                </c:pt>
                <c:pt idx="272">
                  <c:v>157.62</c:v>
                </c:pt>
                <c:pt idx="273">
                  <c:v>142.34</c:v>
                </c:pt>
                <c:pt idx="274">
                  <c:v>138.1</c:v>
                </c:pt>
                <c:pt idx="275">
                  <c:v>123.25</c:v>
                </c:pt>
                <c:pt idx="276">
                  <c:v>141.66999999999999</c:v>
                </c:pt>
                <c:pt idx="277">
                  <c:v>140.33000000000001</c:v>
                </c:pt>
                <c:pt idx="278">
                  <c:v>125.72</c:v>
                </c:pt>
                <c:pt idx="279">
                  <c:v>164.06</c:v>
                </c:pt>
                <c:pt idx="280">
                  <c:v>155.79</c:v>
                </c:pt>
                <c:pt idx="281">
                  <c:v>141.35000000000002</c:v>
                </c:pt>
                <c:pt idx="282">
                  <c:v>159.66999999999999</c:v>
                </c:pt>
                <c:pt idx="283">
                  <c:v>144.58000000000001</c:v>
                </c:pt>
                <c:pt idx="284">
                  <c:v>127.61999999999999</c:v>
                </c:pt>
                <c:pt idx="285">
                  <c:v>96.296000000000006</c:v>
                </c:pt>
                <c:pt idx="286">
                  <c:v>57.886999999999993</c:v>
                </c:pt>
                <c:pt idx="287">
                  <c:v>46.818999999999996</c:v>
                </c:pt>
                <c:pt idx="288">
                  <c:v>40.271000000000001</c:v>
                </c:pt>
                <c:pt idx="289">
                  <c:v>53.32</c:v>
                </c:pt>
                <c:pt idx="290">
                  <c:v>46.892000000000003</c:v>
                </c:pt>
                <c:pt idx="291">
                  <c:v>33.814999999999998</c:v>
                </c:pt>
                <c:pt idx="292">
                  <c:v>34.498000000000005</c:v>
                </c:pt>
                <c:pt idx="293">
                  <c:v>49.061</c:v>
                </c:pt>
                <c:pt idx="294">
                  <c:v>57.318999999999996</c:v>
                </c:pt>
                <c:pt idx="295">
                  <c:v>45.851999999999997</c:v>
                </c:pt>
                <c:pt idx="296">
                  <c:v>35.410000000000004</c:v>
                </c:pt>
                <c:pt idx="297">
                  <c:v>38.682000000000002</c:v>
                </c:pt>
                <c:pt idx="298">
                  <c:v>29.788999999999998</c:v>
                </c:pt>
                <c:pt idx="299">
                  <c:v>17.029</c:v>
                </c:pt>
                <c:pt idx="300">
                  <c:v>22.771999999999995</c:v>
                </c:pt>
                <c:pt idx="301">
                  <c:v>18.132999999999999</c:v>
                </c:pt>
                <c:pt idx="302">
                  <c:v>10.523</c:v>
                </c:pt>
                <c:pt idx="303">
                  <c:v>5.5106000000000002</c:v>
                </c:pt>
                <c:pt idx="304">
                  <c:v>2.3241000000000001</c:v>
                </c:pt>
                <c:pt idx="305">
                  <c:v>0.96375999999999995</c:v>
                </c:pt>
                <c:pt idx="306">
                  <c:v>0.28278000000000003</c:v>
                </c:pt>
                <c:pt idx="307">
                  <c:v>3.6460000000000006E-2</c:v>
                </c:pt>
                <c:pt idx="308">
                  <c:v>4.2300000000000011E-3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1.0000000000000003E-5</c:v>
                </c:pt>
                <c:pt idx="315">
                  <c:v>1.8000000000000004E-4</c:v>
                </c:pt>
                <c:pt idx="316">
                  <c:v>2.3000000000000003E-4</c:v>
                </c:pt>
                <c:pt idx="317">
                  <c:v>2.8000000000000003E-4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9.0000000000000019E-5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1.0000000000000003E-5</c:v>
                </c:pt>
                <c:pt idx="328">
                  <c:v>1.0399999999999997E-3</c:v>
                </c:pt>
                <c:pt idx="329">
                  <c:v>2.0000000000000004E-4</c:v>
                </c:pt>
                <c:pt idx="330">
                  <c:v>9.9000000000000065E-4</c:v>
                </c:pt>
                <c:pt idx="331">
                  <c:v>1.1800000000000003E-3</c:v>
                </c:pt>
                <c:pt idx="332">
                  <c:v>1.0399999999999997E-3</c:v>
                </c:pt>
                <c:pt idx="333">
                  <c:v>7.800000000000002E-4</c:v>
                </c:pt>
                <c:pt idx="334">
                  <c:v>0</c:v>
                </c:pt>
                <c:pt idx="335">
                  <c:v>2.2000000000000006E-4</c:v>
                </c:pt>
                <c:pt idx="336">
                  <c:v>1.6000000000000004E-4</c:v>
                </c:pt>
                <c:pt idx="337">
                  <c:v>6.8000000000000027E-4</c:v>
                </c:pt>
                <c:pt idx="338">
                  <c:v>1.4300000000000003E-3</c:v>
                </c:pt>
                <c:pt idx="339">
                  <c:v>3.2700000000000008E-3</c:v>
                </c:pt>
                <c:pt idx="340">
                  <c:v>1.6900000000000005E-3</c:v>
                </c:pt>
                <c:pt idx="341">
                  <c:v>3.2000000000000013E-4</c:v>
                </c:pt>
                <c:pt idx="342">
                  <c:v>0</c:v>
                </c:pt>
                <c:pt idx="343">
                  <c:v>1.0000000000000003E-5</c:v>
                </c:pt>
                <c:pt idx="344">
                  <c:v>0</c:v>
                </c:pt>
                <c:pt idx="345">
                  <c:v>1.0000000000000003E-5</c:v>
                </c:pt>
                <c:pt idx="346">
                  <c:v>1.0000000000000003E-5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1.0000000000000003E-5</c:v>
                </c:pt>
                <c:pt idx="358">
                  <c:v>1.3999999999999999E-4</c:v>
                </c:pt>
                <c:pt idx="359">
                  <c:v>1.0000000000000003E-5</c:v>
                </c:pt>
                <c:pt idx="360">
                  <c:v>1.0000000000000003E-5</c:v>
                </c:pt>
                <c:pt idx="361">
                  <c:v>3.0000000000000008E-5</c:v>
                </c:pt>
                <c:pt idx="362">
                  <c:v>0</c:v>
                </c:pt>
                <c:pt idx="363">
                  <c:v>0</c:v>
                </c:pt>
                <c:pt idx="364">
                  <c:v>1.0000000000000003E-5</c:v>
                </c:pt>
                <c:pt idx="365">
                  <c:v>2.0000000000000005E-5</c:v>
                </c:pt>
                <c:pt idx="366">
                  <c:v>0</c:v>
                </c:pt>
                <c:pt idx="367">
                  <c:v>0</c:v>
                </c:pt>
                <c:pt idx="368">
                  <c:v>2.0000000000000005E-5</c:v>
                </c:pt>
                <c:pt idx="369">
                  <c:v>1.0000000000000003E-5</c:v>
                </c:pt>
                <c:pt idx="370">
                  <c:v>2.2000000000000006E-4</c:v>
                </c:pt>
                <c:pt idx="371">
                  <c:v>9.0000000000000019E-5</c:v>
                </c:pt>
                <c:pt idx="372">
                  <c:v>9.0000000000000019E-5</c:v>
                </c:pt>
                <c:pt idx="373">
                  <c:v>3.9000000000000005E-4</c:v>
                </c:pt>
                <c:pt idx="374">
                  <c:v>2.7000000000000006E-4</c:v>
                </c:pt>
                <c:pt idx="375">
                  <c:v>2.0000000000000005E-5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6.7000000000000013E-4</c:v>
                </c:pt>
                <c:pt idx="381">
                  <c:v>6.0800000000000012E-3</c:v>
                </c:pt>
                <c:pt idx="382">
                  <c:v>5.5109999999999999E-2</c:v>
                </c:pt>
                <c:pt idx="383">
                  <c:v>0.40788000000000008</c:v>
                </c:pt>
                <c:pt idx="384">
                  <c:v>1.1872</c:v>
                </c:pt>
                <c:pt idx="385">
                  <c:v>2.8753999999999995</c:v>
                </c:pt>
                <c:pt idx="386">
                  <c:v>4.4157999999999999</c:v>
                </c:pt>
                <c:pt idx="387">
                  <c:v>6.3290999999999995</c:v>
                </c:pt>
                <c:pt idx="388">
                  <c:v>11.527999999999999</c:v>
                </c:pt>
                <c:pt idx="389">
                  <c:v>12.172000000000002</c:v>
                </c:pt>
                <c:pt idx="390">
                  <c:v>11.004</c:v>
                </c:pt>
                <c:pt idx="391">
                  <c:v>20.428999999999991</c:v>
                </c:pt>
                <c:pt idx="392">
                  <c:v>22.437999999999999</c:v>
                </c:pt>
                <c:pt idx="393">
                  <c:v>40.03</c:v>
                </c:pt>
                <c:pt idx="394">
                  <c:v>54.185000000000002</c:v>
                </c:pt>
                <c:pt idx="395">
                  <c:v>67.183999999999983</c:v>
                </c:pt>
                <c:pt idx="396">
                  <c:v>67.598000000000013</c:v>
                </c:pt>
                <c:pt idx="397">
                  <c:v>63.981999999999999</c:v>
                </c:pt>
                <c:pt idx="398">
                  <c:v>83.069000000000003</c:v>
                </c:pt>
                <c:pt idx="399">
                  <c:v>95.251999999999995</c:v>
                </c:pt>
                <c:pt idx="400">
                  <c:v>97.031999999999996</c:v>
                </c:pt>
                <c:pt idx="401">
                  <c:v>85.137</c:v>
                </c:pt>
                <c:pt idx="402">
                  <c:v>61.006</c:v>
                </c:pt>
                <c:pt idx="403">
                  <c:v>56.847999999999999</c:v>
                </c:pt>
                <c:pt idx="404">
                  <c:v>75.763999999999996</c:v>
                </c:pt>
                <c:pt idx="405">
                  <c:v>75.528999999999982</c:v>
                </c:pt>
                <c:pt idx="406">
                  <c:v>60.503</c:v>
                </c:pt>
                <c:pt idx="407">
                  <c:v>66.242999999999995</c:v>
                </c:pt>
                <c:pt idx="408">
                  <c:v>62.039000000000001</c:v>
                </c:pt>
                <c:pt idx="409">
                  <c:v>60.59</c:v>
                </c:pt>
                <c:pt idx="410">
                  <c:v>65.75</c:v>
                </c:pt>
                <c:pt idx="411">
                  <c:v>51.887999999999998</c:v>
                </c:pt>
                <c:pt idx="412">
                  <c:v>69.504000000000005</c:v>
                </c:pt>
                <c:pt idx="413">
                  <c:v>99.819000000000003</c:v>
                </c:pt>
                <c:pt idx="414">
                  <c:v>127.5</c:v>
                </c:pt>
                <c:pt idx="415">
                  <c:v>115.71000000000001</c:v>
                </c:pt>
                <c:pt idx="416">
                  <c:v>128.65</c:v>
                </c:pt>
                <c:pt idx="417">
                  <c:v>126.13</c:v>
                </c:pt>
                <c:pt idx="418">
                  <c:v>129.13</c:v>
                </c:pt>
                <c:pt idx="419">
                  <c:v>125.07</c:v>
                </c:pt>
                <c:pt idx="420">
                  <c:v>125.48</c:v>
                </c:pt>
                <c:pt idx="421">
                  <c:v>112.82</c:v>
                </c:pt>
                <c:pt idx="422">
                  <c:v>113.19</c:v>
                </c:pt>
                <c:pt idx="423">
                  <c:v>99.313999999999993</c:v>
                </c:pt>
                <c:pt idx="424">
                  <c:v>124.45</c:v>
                </c:pt>
                <c:pt idx="425">
                  <c:v>60.712000000000003</c:v>
                </c:pt>
                <c:pt idx="426">
                  <c:v>29.056000000000001</c:v>
                </c:pt>
                <c:pt idx="427">
                  <c:v>26.158000000000001</c:v>
                </c:pt>
                <c:pt idx="428">
                  <c:v>61.437000000000005</c:v>
                </c:pt>
                <c:pt idx="429">
                  <c:v>61.220000000000006</c:v>
                </c:pt>
                <c:pt idx="430">
                  <c:v>55.010999999999996</c:v>
                </c:pt>
                <c:pt idx="431">
                  <c:v>52.223000000000013</c:v>
                </c:pt>
                <c:pt idx="432">
                  <c:v>35.143000000000001</c:v>
                </c:pt>
                <c:pt idx="433">
                  <c:v>81.888999999999982</c:v>
                </c:pt>
                <c:pt idx="434">
                  <c:v>100.05</c:v>
                </c:pt>
                <c:pt idx="435">
                  <c:v>76.691000000000003</c:v>
                </c:pt>
                <c:pt idx="436">
                  <c:v>49.379999999999995</c:v>
                </c:pt>
                <c:pt idx="437">
                  <c:v>40.352999999999994</c:v>
                </c:pt>
                <c:pt idx="438">
                  <c:v>34.423000000000002</c:v>
                </c:pt>
                <c:pt idx="439">
                  <c:v>29.870999999999999</c:v>
                </c:pt>
                <c:pt idx="440">
                  <c:v>22.667000000000005</c:v>
                </c:pt>
                <c:pt idx="441">
                  <c:v>10.793999999999999</c:v>
                </c:pt>
                <c:pt idx="442">
                  <c:v>4.7904999999999998</c:v>
                </c:pt>
                <c:pt idx="443">
                  <c:v>4.6151999999999989</c:v>
                </c:pt>
                <c:pt idx="444">
                  <c:v>5.8288999999999991</c:v>
                </c:pt>
                <c:pt idx="445">
                  <c:v>7.3510999999999997</c:v>
                </c:pt>
                <c:pt idx="446">
                  <c:v>6.9198000000000004</c:v>
                </c:pt>
                <c:pt idx="447">
                  <c:v>4.2191000000000001</c:v>
                </c:pt>
                <c:pt idx="448">
                  <c:v>3.6455000000000002</c:v>
                </c:pt>
                <c:pt idx="449">
                  <c:v>1.3693</c:v>
                </c:pt>
                <c:pt idx="450">
                  <c:v>0.48601000000000005</c:v>
                </c:pt>
                <c:pt idx="451">
                  <c:v>7.7429999999999999E-2</c:v>
                </c:pt>
                <c:pt idx="452">
                  <c:v>8.8200000000000032E-3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1.0000000000000003E-5</c:v>
                </c:pt>
                <c:pt idx="512">
                  <c:v>4.2000000000000013E-4</c:v>
                </c:pt>
                <c:pt idx="513">
                  <c:v>5.3000000000000009E-4</c:v>
                </c:pt>
                <c:pt idx="514">
                  <c:v>3.0000000000000003E-4</c:v>
                </c:pt>
                <c:pt idx="515">
                  <c:v>2.2000000000000006E-4</c:v>
                </c:pt>
                <c:pt idx="516">
                  <c:v>4.000000000000001E-5</c:v>
                </c:pt>
                <c:pt idx="517">
                  <c:v>2.0000000000000005E-5</c:v>
                </c:pt>
                <c:pt idx="518">
                  <c:v>1.0000000000000003E-5</c:v>
                </c:pt>
                <c:pt idx="519">
                  <c:v>1.1000000000000003E-4</c:v>
                </c:pt>
                <c:pt idx="520">
                  <c:v>4.000000000000001E-5</c:v>
                </c:pt>
                <c:pt idx="521">
                  <c:v>2.8000000000000003E-4</c:v>
                </c:pt>
                <c:pt idx="522">
                  <c:v>1.2000000000000002E-4</c:v>
                </c:pt>
                <c:pt idx="523">
                  <c:v>0</c:v>
                </c:pt>
                <c:pt idx="524">
                  <c:v>6.2000000000000011E-4</c:v>
                </c:pt>
                <c:pt idx="525">
                  <c:v>9.4300000000000026E-3</c:v>
                </c:pt>
                <c:pt idx="526">
                  <c:v>7.5420000000000001E-2</c:v>
                </c:pt>
                <c:pt idx="527">
                  <c:v>0.46379000000000004</c:v>
                </c:pt>
                <c:pt idx="528">
                  <c:v>2.1337999999999999</c:v>
                </c:pt>
                <c:pt idx="529">
                  <c:v>4.7633000000000001</c:v>
                </c:pt>
                <c:pt idx="530">
                  <c:v>7.76</c:v>
                </c:pt>
                <c:pt idx="531">
                  <c:v>16.234999999999999</c:v>
                </c:pt>
                <c:pt idx="532">
                  <c:v>23.978000000000002</c:v>
                </c:pt>
                <c:pt idx="533">
                  <c:v>23.539000000000001</c:v>
                </c:pt>
                <c:pt idx="534">
                  <c:v>30.454000000000001</c:v>
                </c:pt>
                <c:pt idx="535">
                  <c:v>48.966000000000001</c:v>
                </c:pt>
                <c:pt idx="536">
                  <c:v>69.084000000000003</c:v>
                </c:pt>
                <c:pt idx="537">
                  <c:v>75.436000000000007</c:v>
                </c:pt>
                <c:pt idx="538">
                  <c:v>74.45</c:v>
                </c:pt>
                <c:pt idx="539">
                  <c:v>80.657999999999987</c:v>
                </c:pt>
                <c:pt idx="540">
                  <c:v>74.840999999999994</c:v>
                </c:pt>
                <c:pt idx="541">
                  <c:v>82.926000000000002</c:v>
                </c:pt>
                <c:pt idx="542">
                  <c:v>56.546000000000006</c:v>
                </c:pt>
                <c:pt idx="543">
                  <c:v>40.714000000000006</c:v>
                </c:pt>
                <c:pt idx="544">
                  <c:v>46.555</c:v>
                </c:pt>
                <c:pt idx="545">
                  <c:v>49.016999999999996</c:v>
                </c:pt>
                <c:pt idx="546">
                  <c:v>62.725000000000009</c:v>
                </c:pt>
                <c:pt idx="547">
                  <c:v>60.779000000000003</c:v>
                </c:pt>
                <c:pt idx="548">
                  <c:v>73.807999999999993</c:v>
                </c:pt>
                <c:pt idx="549">
                  <c:v>88.397000000000006</c:v>
                </c:pt>
                <c:pt idx="550">
                  <c:v>86.789000000000001</c:v>
                </c:pt>
                <c:pt idx="551">
                  <c:v>96.063999999999993</c:v>
                </c:pt>
                <c:pt idx="552">
                  <c:v>109.8</c:v>
                </c:pt>
                <c:pt idx="553">
                  <c:v>142.87</c:v>
                </c:pt>
                <c:pt idx="554">
                  <c:v>110.96000000000001</c:v>
                </c:pt>
                <c:pt idx="555">
                  <c:v>111.44000000000001</c:v>
                </c:pt>
                <c:pt idx="556">
                  <c:v>92.97</c:v>
                </c:pt>
                <c:pt idx="557">
                  <c:v>87.335999999999999</c:v>
                </c:pt>
                <c:pt idx="558">
                  <c:v>109.11999999999999</c:v>
                </c:pt>
                <c:pt idx="559">
                  <c:v>143.47999999999999</c:v>
                </c:pt>
                <c:pt idx="560">
                  <c:v>149.49</c:v>
                </c:pt>
                <c:pt idx="561">
                  <c:v>145.33000000000001</c:v>
                </c:pt>
                <c:pt idx="562">
                  <c:v>154.97999999999999</c:v>
                </c:pt>
                <c:pt idx="563">
                  <c:v>155.12</c:v>
                </c:pt>
                <c:pt idx="564">
                  <c:v>153.94</c:v>
                </c:pt>
                <c:pt idx="565">
                  <c:v>158.4</c:v>
                </c:pt>
                <c:pt idx="566">
                  <c:v>151.93</c:v>
                </c:pt>
                <c:pt idx="567">
                  <c:v>146.69</c:v>
                </c:pt>
                <c:pt idx="568">
                  <c:v>151.69</c:v>
                </c:pt>
                <c:pt idx="569">
                  <c:v>151.39000000000001</c:v>
                </c:pt>
                <c:pt idx="570">
                  <c:v>146.30000000000001</c:v>
                </c:pt>
                <c:pt idx="571">
                  <c:v>145.85000000000002</c:v>
                </c:pt>
                <c:pt idx="572">
                  <c:v>136.08000000000001</c:v>
                </c:pt>
                <c:pt idx="573">
                  <c:v>124.13</c:v>
                </c:pt>
                <c:pt idx="574">
                  <c:v>94.257000000000005</c:v>
                </c:pt>
                <c:pt idx="575">
                  <c:v>87.911000000000016</c:v>
                </c:pt>
                <c:pt idx="576">
                  <c:v>94.325999999999979</c:v>
                </c:pt>
                <c:pt idx="577">
                  <c:v>106.69</c:v>
                </c:pt>
                <c:pt idx="578">
                  <c:v>90.191000000000003</c:v>
                </c:pt>
                <c:pt idx="579">
                  <c:v>72.569999999999993</c:v>
                </c:pt>
                <c:pt idx="580">
                  <c:v>71.766000000000005</c:v>
                </c:pt>
                <c:pt idx="581">
                  <c:v>68.8</c:v>
                </c:pt>
                <c:pt idx="582">
                  <c:v>70.374999999999986</c:v>
                </c:pt>
                <c:pt idx="583">
                  <c:v>65.972999999999999</c:v>
                </c:pt>
                <c:pt idx="584">
                  <c:v>72.10599999999998</c:v>
                </c:pt>
                <c:pt idx="585">
                  <c:v>68.667000000000002</c:v>
                </c:pt>
                <c:pt idx="586">
                  <c:v>64.111000000000004</c:v>
                </c:pt>
                <c:pt idx="587">
                  <c:v>66.834000000000003</c:v>
                </c:pt>
                <c:pt idx="588">
                  <c:v>51.214000000000006</c:v>
                </c:pt>
                <c:pt idx="589">
                  <c:v>37.245000000000005</c:v>
                </c:pt>
                <c:pt idx="590">
                  <c:v>26.852</c:v>
                </c:pt>
                <c:pt idx="591">
                  <c:v>16.184000000000001</c:v>
                </c:pt>
                <c:pt idx="592">
                  <c:v>8.8867000000000029</c:v>
                </c:pt>
                <c:pt idx="593">
                  <c:v>4.1791999999999998</c:v>
                </c:pt>
                <c:pt idx="594">
                  <c:v>1.0107999999999997</c:v>
                </c:pt>
                <c:pt idx="595">
                  <c:v>0.13833999999999999</c:v>
                </c:pt>
                <c:pt idx="596">
                  <c:v>2.146E-2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1.0000000000000003E-5</c:v>
                </c:pt>
                <c:pt idx="614">
                  <c:v>2.0000000000000005E-5</c:v>
                </c:pt>
                <c:pt idx="615">
                  <c:v>4.000000000000001E-5</c:v>
                </c:pt>
                <c:pt idx="616">
                  <c:v>7.0000000000000007E-5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1.0000000000000003E-5</c:v>
                </c:pt>
                <c:pt idx="631">
                  <c:v>3.2000000000000013E-4</c:v>
                </c:pt>
                <c:pt idx="632">
                  <c:v>1.6800000000000005E-3</c:v>
                </c:pt>
                <c:pt idx="633">
                  <c:v>1.1500000000000004E-3</c:v>
                </c:pt>
                <c:pt idx="634">
                  <c:v>2.1000000000000006E-4</c:v>
                </c:pt>
                <c:pt idx="635">
                  <c:v>4.0000000000000007E-4</c:v>
                </c:pt>
                <c:pt idx="636">
                  <c:v>1.4800000000000002E-3</c:v>
                </c:pt>
                <c:pt idx="637">
                  <c:v>2.33E-3</c:v>
                </c:pt>
                <c:pt idx="638">
                  <c:v>2.1400000000000004E-3</c:v>
                </c:pt>
                <c:pt idx="639">
                  <c:v>2.0300000000000001E-3</c:v>
                </c:pt>
                <c:pt idx="640">
                  <c:v>1.5499999999999999E-3</c:v>
                </c:pt>
                <c:pt idx="641">
                  <c:v>1.5100000000000003E-3</c:v>
                </c:pt>
                <c:pt idx="642">
                  <c:v>1.4499999999999997E-3</c:v>
                </c:pt>
                <c:pt idx="643">
                  <c:v>1.0900000000000003E-3</c:v>
                </c:pt>
                <c:pt idx="644">
                  <c:v>9.2000000000000014E-4</c:v>
                </c:pt>
                <c:pt idx="645">
                  <c:v>4.8000000000000007E-4</c:v>
                </c:pt>
                <c:pt idx="646">
                  <c:v>0</c:v>
                </c:pt>
                <c:pt idx="647">
                  <c:v>2.0000000000000004E-4</c:v>
                </c:pt>
                <c:pt idx="648">
                  <c:v>4.300000000000001E-4</c:v>
                </c:pt>
                <c:pt idx="649">
                  <c:v>5.1000000000000004E-4</c:v>
                </c:pt>
                <c:pt idx="650">
                  <c:v>1.9000000000000006E-4</c:v>
                </c:pt>
                <c:pt idx="651">
                  <c:v>6.0000000000000015E-5</c:v>
                </c:pt>
                <c:pt idx="652">
                  <c:v>4.2000000000000013E-4</c:v>
                </c:pt>
                <c:pt idx="653">
                  <c:v>5.3000000000000009E-4</c:v>
                </c:pt>
                <c:pt idx="654">
                  <c:v>1.0000000000000002E-4</c:v>
                </c:pt>
                <c:pt idx="655">
                  <c:v>2.7000000000000006E-4</c:v>
                </c:pt>
                <c:pt idx="656">
                  <c:v>1.2999999999999999E-4</c:v>
                </c:pt>
                <c:pt idx="657">
                  <c:v>2.4000000000000003E-4</c:v>
                </c:pt>
                <c:pt idx="658">
                  <c:v>2.7000000000000006E-4</c:v>
                </c:pt>
                <c:pt idx="659">
                  <c:v>3.7000000000000005E-4</c:v>
                </c:pt>
                <c:pt idx="660">
                  <c:v>3.7000000000000005E-4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1.8000000000000004E-4</c:v>
                </c:pt>
                <c:pt idx="669">
                  <c:v>1.1089999999999999E-2</c:v>
                </c:pt>
                <c:pt idx="670">
                  <c:v>8.3330000000000015E-2</c:v>
                </c:pt>
                <c:pt idx="671">
                  <c:v>0.47040000000000004</c:v>
                </c:pt>
                <c:pt idx="672">
                  <c:v>1.6541999999999999</c:v>
                </c:pt>
                <c:pt idx="673">
                  <c:v>3.7334999999999998</c:v>
                </c:pt>
                <c:pt idx="674">
                  <c:v>7.0617999999999999</c:v>
                </c:pt>
                <c:pt idx="675">
                  <c:v>10.148999999999999</c:v>
                </c:pt>
                <c:pt idx="676">
                  <c:v>11.795</c:v>
                </c:pt>
                <c:pt idx="677">
                  <c:v>19.521999999999995</c:v>
                </c:pt>
                <c:pt idx="678">
                  <c:v>22.330000000000002</c:v>
                </c:pt>
                <c:pt idx="679">
                  <c:v>17.004000000000001</c:v>
                </c:pt>
                <c:pt idx="680">
                  <c:v>23.962999999999997</c:v>
                </c:pt>
                <c:pt idx="681">
                  <c:v>31.424999999999997</c:v>
                </c:pt>
                <c:pt idx="682">
                  <c:v>48.78</c:v>
                </c:pt>
                <c:pt idx="683">
                  <c:v>62.826000000000001</c:v>
                </c:pt>
                <c:pt idx="684">
                  <c:v>71.391000000000005</c:v>
                </c:pt>
                <c:pt idx="685">
                  <c:v>61.535000000000004</c:v>
                </c:pt>
                <c:pt idx="686">
                  <c:v>66.837999999999994</c:v>
                </c:pt>
                <c:pt idx="687">
                  <c:v>71.438000000000002</c:v>
                </c:pt>
                <c:pt idx="688">
                  <c:v>71.741000000000014</c:v>
                </c:pt>
                <c:pt idx="689">
                  <c:v>76.834999999999994</c:v>
                </c:pt>
                <c:pt idx="690">
                  <c:v>79.965999999999994</c:v>
                </c:pt>
                <c:pt idx="691">
                  <c:v>81.131</c:v>
                </c:pt>
                <c:pt idx="692">
                  <c:v>81.098000000000013</c:v>
                </c:pt>
                <c:pt idx="693">
                  <c:v>98.736000000000004</c:v>
                </c:pt>
                <c:pt idx="694">
                  <c:v>134.91999999999999</c:v>
                </c:pt>
                <c:pt idx="695">
                  <c:v>128.22999999999999</c:v>
                </c:pt>
                <c:pt idx="696">
                  <c:v>131.34</c:v>
                </c:pt>
                <c:pt idx="697">
                  <c:v>114.39</c:v>
                </c:pt>
                <c:pt idx="698">
                  <c:v>102.47</c:v>
                </c:pt>
                <c:pt idx="699">
                  <c:v>86.952000000000012</c:v>
                </c:pt>
                <c:pt idx="700">
                  <c:v>97.1</c:v>
                </c:pt>
                <c:pt idx="701">
                  <c:v>49.935000000000002</c:v>
                </c:pt>
                <c:pt idx="702">
                  <c:v>39.015000000000001</c:v>
                </c:pt>
                <c:pt idx="703">
                  <c:v>17.501999999999999</c:v>
                </c:pt>
                <c:pt idx="704">
                  <c:v>14.085000000000003</c:v>
                </c:pt>
                <c:pt idx="705">
                  <c:v>20.838999999999999</c:v>
                </c:pt>
                <c:pt idx="706">
                  <c:v>13.947999999999999</c:v>
                </c:pt>
                <c:pt idx="707">
                  <c:v>10.651</c:v>
                </c:pt>
                <c:pt idx="708">
                  <c:v>10.569000000000003</c:v>
                </c:pt>
                <c:pt idx="709">
                  <c:v>10.681000000000001</c:v>
                </c:pt>
                <c:pt idx="710">
                  <c:v>14.985000000000001</c:v>
                </c:pt>
                <c:pt idx="711">
                  <c:v>31.664999999999999</c:v>
                </c:pt>
                <c:pt idx="712">
                  <c:v>54.664000000000001</c:v>
                </c:pt>
                <c:pt idx="713">
                  <c:v>74.024999999999991</c:v>
                </c:pt>
                <c:pt idx="714">
                  <c:v>99.649999999999991</c:v>
                </c:pt>
                <c:pt idx="715">
                  <c:v>107.55</c:v>
                </c:pt>
                <c:pt idx="716">
                  <c:v>102</c:v>
                </c:pt>
                <c:pt idx="717">
                  <c:v>97.595000000000013</c:v>
                </c:pt>
                <c:pt idx="718">
                  <c:v>92.444000000000017</c:v>
                </c:pt>
                <c:pt idx="719">
                  <c:v>120.13</c:v>
                </c:pt>
                <c:pt idx="720">
                  <c:v>148.35000000000002</c:v>
                </c:pt>
                <c:pt idx="721">
                  <c:v>131.44</c:v>
                </c:pt>
                <c:pt idx="722">
                  <c:v>99.805999999999983</c:v>
                </c:pt>
                <c:pt idx="723">
                  <c:v>84.345000000000013</c:v>
                </c:pt>
                <c:pt idx="724">
                  <c:v>74.717000000000013</c:v>
                </c:pt>
                <c:pt idx="725">
                  <c:v>69.349999999999994</c:v>
                </c:pt>
                <c:pt idx="726">
                  <c:v>66.638999999999982</c:v>
                </c:pt>
                <c:pt idx="727">
                  <c:v>60.602000000000004</c:v>
                </c:pt>
                <c:pt idx="728">
                  <c:v>60.291000000000011</c:v>
                </c:pt>
                <c:pt idx="729">
                  <c:v>56.730000000000004</c:v>
                </c:pt>
                <c:pt idx="730">
                  <c:v>53.102000000000004</c:v>
                </c:pt>
                <c:pt idx="731">
                  <c:v>48.87</c:v>
                </c:pt>
                <c:pt idx="732">
                  <c:v>42.748000000000005</c:v>
                </c:pt>
                <c:pt idx="733">
                  <c:v>35.578000000000003</c:v>
                </c:pt>
                <c:pt idx="734">
                  <c:v>26.699000000000005</c:v>
                </c:pt>
                <c:pt idx="735">
                  <c:v>16.913</c:v>
                </c:pt>
                <c:pt idx="736">
                  <c:v>10.506</c:v>
                </c:pt>
                <c:pt idx="737">
                  <c:v>5.6738</c:v>
                </c:pt>
                <c:pt idx="738">
                  <c:v>2.3031000000000001</c:v>
                </c:pt>
                <c:pt idx="739">
                  <c:v>0.57060000000000011</c:v>
                </c:pt>
                <c:pt idx="740">
                  <c:v>8.5560000000000039E-2</c:v>
                </c:pt>
                <c:pt idx="741">
                  <c:v>8.0100000000000032E-3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-3.0000000000000008E-5</c:v>
                </c:pt>
                <c:pt idx="767">
                  <c:v>-3.5000000000000005E-4</c:v>
                </c:pt>
                <c:pt idx="768">
                  <c:v>-1.6600000000000005E-3</c:v>
                </c:pt>
                <c:pt idx="769">
                  <c:v>-1.0000000000000002E-3</c:v>
                </c:pt>
                <c:pt idx="770">
                  <c:v>-5.6000000000000006E-4</c:v>
                </c:pt>
                <c:pt idx="771">
                  <c:v>-4.300000000000001E-4</c:v>
                </c:pt>
                <c:pt idx="772">
                  <c:v>-6.1000000000000008E-4</c:v>
                </c:pt>
                <c:pt idx="773">
                  <c:v>-6.3000000000000013E-4</c:v>
                </c:pt>
                <c:pt idx="774">
                  <c:v>-3.5000000000000005E-4</c:v>
                </c:pt>
                <c:pt idx="775">
                  <c:v>-1.8000000000000004E-4</c:v>
                </c:pt>
                <c:pt idx="776">
                  <c:v>-3.0000000000000008E-5</c:v>
                </c:pt>
                <c:pt idx="777">
                  <c:v>-4.000000000000001E-5</c:v>
                </c:pt>
                <c:pt idx="778">
                  <c:v>-8.000000000000002E-5</c:v>
                </c:pt>
                <c:pt idx="779">
                  <c:v>-1.2999999999999999E-4</c:v>
                </c:pt>
                <c:pt idx="780">
                  <c:v>-7.0000000000000007E-5</c:v>
                </c:pt>
                <c:pt idx="781">
                  <c:v>-4.000000000000001E-5</c:v>
                </c:pt>
                <c:pt idx="782">
                  <c:v>-2.0000000000000005E-5</c:v>
                </c:pt>
                <c:pt idx="783">
                  <c:v>-2.0000000000000005E-5</c:v>
                </c:pt>
                <c:pt idx="784">
                  <c:v>-1.0000000000000003E-5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-1.0000000000000003E-5</c:v>
                </c:pt>
                <c:pt idx="789">
                  <c:v>-4.000000000000001E-5</c:v>
                </c:pt>
                <c:pt idx="790">
                  <c:v>-1.0000000000000003E-5</c:v>
                </c:pt>
                <c:pt idx="791">
                  <c:v>-1.0000000000000003E-5</c:v>
                </c:pt>
                <c:pt idx="792">
                  <c:v>0</c:v>
                </c:pt>
                <c:pt idx="793">
                  <c:v>-1.0000000000000003E-5</c:v>
                </c:pt>
                <c:pt idx="794">
                  <c:v>-4.000000000000001E-5</c:v>
                </c:pt>
                <c:pt idx="795">
                  <c:v>-1.0000000000000003E-5</c:v>
                </c:pt>
                <c:pt idx="796">
                  <c:v>1.2160000000000001E-2</c:v>
                </c:pt>
                <c:pt idx="797">
                  <c:v>1.461E-2</c:v>
                </c:pt>
                <c:pt idx="798">
                  <c:v>3.5500000000000004E-2</c:v>
                </c:pt>
                <c:pt idx="799">
                  <c:v>0.11612000000000001</c:v>
                </c:pt>
                <c:pt idx="800">
                  <c:v>0.10163000000000001</c:v>
                </c:pt>
                <c:pt idx="801">
                  <c:v>9.0970000000000023E-2</c:v>
                </c:pt>
                <c:pt idx="802">
                  <c:v>8.2390000000000005E-2</c:v>
                </c:pt>
                <c:pt idx="803">
                  <c:v>8.0190000000000011E-2</c:v>
                </c:pt>
                <c:pt idx="804">
                  <c:v>7.7950000000000019E-2</c:v>
                </c:pt>
                <c:pt idx="805">
                  <c:v>7.3480000000000004E-2</c:v>
                </c:pt>
                <c:pt idx="806">
                  <c:v>6.0830000000000009E-2</c:v>
                </c:pt>
                <c:pt idx="807">
                  <c:v>5.9080000000000008E-2</c:v>
                </c:pt>
                <c:pt idx="808">
                  <c:v>5.8619999999999998E-2</c:v>
                </c:pt>
                <c:pt idx="809">
                  <c:v>5.3780000000000008E-2</c:v>
                </c:pt>
                <c:pt idx="810">
                  <c:v>2.077E-2</c:v>
                </c:pt>
                <c:pt idx="811">
                  <c:v>-7.0230000000000001E-2</c:v>
                </c:pt>
                <c:pt idx="812">
                  <c:v>-4.3650000000000001E-2</c:v>
                </c:pt>
                <c:pt idx="813">
                  <c:v>-1.6899999999999998E-2</c:v>
                </c:pt>
                <c:pt idx="814">
                  <c:v>0.14208999999999999</c:v>
                </c:pt>
                <c:pt idx="815">
                  <c:v>1.0266</c:v>
                </c:pt>
                <c:pt idx="816">
                  <c:v>3.4403999999999999</c:v>
                </c:pt>
                <c:pt idx="817">
                  <c:v>7.0957999999999997</c:v>
                </c:pt>
                <c:pt idx="818">
                  <c:v>9.4069000000000003</c:v>
                </c:pt>
                <c:pt idx="819">
                  <c:v>14.089</c:v>
                </c:pt>
                <c:pt idx="820">
                  <c:v>20.623999999999999</c:v>
                </c:pt>
                <c:pt idx="821">
                  <c:v>30.890999999999995</c:v>
                </c:pt>
                <c:pt idx="822">
                  <c:v>41.531000000000006</c:v>
                </c:pt>
                <c:pt idx="823">
                  <c:v>47.914999999999999</c:v>
                </c:pt>
                <c:pt idx="824">
                  <c:v>51.586000000000006</c:v>
                </c:pt>
                <c:pt idx="825">
                  <c:v>54.403999999999996</c:v>
                </c:pt>
                <c:pt idx="826">
                  <c:v>60.312999999999995</c:v>
                </c:pt>
                <c:pt idx="827">
                  <c:v>61.538000000000004</c:v>
                </c:pt>
                <c:pt idx="828">
                  <c:v>70.592000000000013</c:v>
                </c:pt>
                <c:pt idx="829">
                  <c:v>77.078999999999979</c:v>
                </c:pt>
                <c:pt idx="830">
                  <c:v>94.340999999999994</c:v>
                </c:pt>
                <c:pt idx="831">
                  <c:v>106.1</c:v>
                </c:pt>
                <c:pt idx="832">
                  <c:v>105.86999999999999</c:v>
                </c:pt>
                <c:pt idx="833">
                  <c:v>116.11999999999999</c:v>
                </c:pt>
                <c:pt idx="834">
                  <c:v>112.49000000000001</c:v>
                </c:pt>
                <c:pt idx="835">
                  <c:v>125.14</c:v>
                </c:pt>
                <c:pt idx="836">
                  <c:v>130.26999999999998</c:v>
                </c:pt>
                <c:pt idx="837">
                  <c:v>134.56</c:v>
                </c:pt>
                <c:pt idx="838">
                  <c:v>129.07</c:v>
                </c:pt>
                <c:pt idx="839">
                  <c:v>110.26</c:v>
                </c:pt>
                <c:pt idx="840">
                  <c:v>104.16</c:v>
                </c:pt>
                <c:pt idx="841">
                  <c:v>106.31</c:v>
                </c:pt>
                <c:pt idx="842">
                  <c:v>86.644999999999996</c:v>
                </c:pt>
                <c:pt idx="843">
                  <c:v>72.238</c:v>
                </c:pt>
                <c:pt idx="844">
                  <c:v>72.051999999999992</c:v>
                </c:pt>
                <c:pt idx="845">
                  <c:v>91.952000000000012</c:v>
                </c:pt>
                <c:pt idx="846">
                  <c:v>118.51</c:v>
                </c:pt>
                <c:pt idx="847">
                  <c:v>129.73999999999998</c:v>
                </c:pt>
                <c:pt idx="848">
                  <c:v>137.85000000000002</c:v>
                </c:pt>
                <c:pt idx="849">
                  <c:v>126.05</c:v>
                </c:pt>
                <c:pt idx="850">
                  <c:v>125.29</c:v>
                </c:pt>
                <c:pt idx="851">
                  <c:v>123.03</c:v>
                </c:pt>
                <c:pt idx="852">
                  <c:v>124.8</c:v>
                </c:pt>
                <c:pt idx="853">
                  <c:v>134.97</c:v>
                </c:pt>
                <c:pt idx="854">
                  <c:v>131.63</c:v>
                </c:pt>
                <c:pt idx="855">
                  <c:v>132.93</c:v>
                </c:pt>
                <c:pt idx="856">
                  <c:v>114.71000000000001</c:v>
                </c:pt>
                <c:pt idx="857">
                  <c:v>110.34</c:v>
                </c:pt>
                <c:pt idx="858">
                  <c:v>136.19999999999999</c:v>
                </c:pt>
                <c:pt idx="859">
                  <c:v>136.72999999999999</c:v>
                </c:pt>
                <c:pt idx="860">
                  <c:v>129.97</c:v>
                </c:pt>
                <c:pt idx="861">
                  <c:v>120.23</c:v>
                </c:pt>
                <c:pt idx="862">
                  <c:v>112.76</c:v>
                </c:pt>
                <c:pt idx="863">
                  <c:v>102.11</c:v>
                </c:pt>
                <c:pt idx="864">
                  <c:v>92.671999999999983</c:v>
                </c:pt>
                <c:pt idx="865">
                  <c:v>99.218999999999994</c:v>
                </c:pt>
                <c:pt idx="866">
                  <c:v>99.175999999999988</c:v>
                </c:pt>
                <c:pt idx="867">
                  <c:v>92.805999999999983</c:v>
                </c:pt>
                <c:pt idx="868">
                  <c:v>93.253</c:v>
                </c:pt>
                <c:pt idx="869">
                  <c:v>93.241000000000014</c:v>
                </c:pt>
                <c:pt idx="870">
                  <c:v>96.31</c:v>
                </c:pt>
                <c:pt idx="871">
                  <c:v>102.61</c:v>
                </c:pt>
                <c:pt idx="872">
                  <c:v>58.237000000000002</c:v>
                </c:pt>
                <c:pt idx="873">
                  <c:v>40.421000000000006</c:v>
                </c:pt>
                <c:pt idx="874">
                  <c:v>45.114000000000004</c:v>
                </c:pt>
                <c:pt idx="875">
                  <c:v>35.803999999999995</c:v>
                </c:pt>
                <c:pt idx="876">
                  <c:v>23.849</c:v>
                </c:pt>
                <c:pt idx="877">
                  <c:v>17.213999999999999</c:v>
                </c:pt>
                <c:pt idx="878">
                  <c:v>11.962000000000002</c:v>
                </c:pt>
                <c:pt idx="879">
                  <c:v>6.2983000000000002</c:v>
                </c:pt>
                <c:pt idx="880">
                  <c:v>3.3277000000000001</c:v>
                </c:pt>
                <c:pt idx="881">
                  <c:v>1.4887999999999997</c:v>
                </c:pt>
                <c:pt idx="882">
                  <c:v>0.59809999999999997</c:v>
                </c:pt>
                <c:pt idx="883">
                  <c:v>0.14498000000000003</c:v>
                </c:pt>
                <c:pt idx="884">
                  <c:v>2.0719999999999999E-2</c:v>
                </c:pt>
                <c:pt idx="885">
                  <c:v>2.9000000000000006E-4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1.0000000000000003E-5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1.0000000000000003E-5</c:v>
                </c:pt>
                <c:pt idx="934">
                  <c:v>6.0000000000000015E-5</c:v>
                </c:pt>
                <c:pt idx="935">
                  <c:v>3.5000000000000005E-4</c:v>
                </c:pt>
                <c:pt idx="936">
                  <c:v>3.1000000000000005E-4</c:v>
                </c:pt>
                <c:pt idx="937">
                  <c:v>9.0000000000000019E-5</c:v>
                </c:pt>
                <c:pt idx="938">
                  <c:v>3.9000000000000005E-4</c:v>
                </c:pt>
                <c:pt idx="939">
                  <c:v>2.2000000000000006E-4</c:v>
                </c:pt>
                <c:pt idx="940">
                  <c:v>9.0000000000000019E-5</c:v>
                </c:pt>
                <c:pt idx="941">
                  <c:v>1.0000000000000003E-5</c:v>
                </c:pt>
                <c:pt idx="942">
                  <c:v>0</c:v>
                </c:pt>
                <c:pt idx="943">
                  <c:v>0</c:v>
                </c:pt>
                <c:pt idx="944">
                  <c:v>2.0000000000000005E-5</c:v>
                </c:pt>
                <c:pt idx="945">
                  <c:v>4.000000000000001E-5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1.0000000000000003E-5</c:v>
                </c:pt>
                <c:pt idx="954">
                  <c:v>2.0900000000000003E-3</c:v>
                </c:pt>
                <c:pt idx="955">
                  <c:v>5.1999999999999998E-3</c:v>
                </c:pt>
                <c:pt idx="956">
                  <c:v>6.680000000000001E-3</c:v>
                </c:pt>
                <c:pt idx="957">
                  <c:v>3.2690000000000004E-2</c:v>
                </c:pt>
                <c:pt idx="958">
                  <c:v>0.25533</c:v>
                </c:pt>
                <c:pt idx="959">
                  <c:v>1.3417999999999999</c:v>
                </c:pt>
                <c:pt idx="960">
                  <c:v>4.2023000000000001</c:v>
                </c:pt>
                <c:pt idx="961">
                  <c:v>8.8720000000000034</c:v>
                </c:pt>
                <c:pt idx="962">
                  <c:v>14.7</c:v>
                </c:pt>
                <c:pt idx="963">
                  <c:v>21.934000000000001</c:v>
                </c:pt>
                <c:pt idx="964">
                  <c:v>29.821999999999999</c:v>
                </c:pt>
                <c:pt idx="965">
                  <c:v>37.107000000000006</c:v>
                </c:pt>
                <c:pt idx="966">
                  <c:v>42.643000000000001</c:v>
                </c:pt>
                <c:pt idx="967">
                  <c:v>47.338000000000001</c:v>
                </c:pt>
                <c:pt idx="968">
                  <c:v>51.192000000000007</c:v>
                </c:pt>
                <c:pt idx="969">
                  <c:v>54.595000000000006</c:v>
                </c:pt>
                <c:pt idx="970">
                  <c:v>57.727000000000011</c:v>
                </c:pt>
                <c:pt idx="971">
                  <c:v>60.115000000000002</c:v>
                </c:pt>
                <c:pt idx="972">
                  <c:v>62.429000000000002</c:v>
                </c:pt>
                <c:pt idx="973">
                  <c:v>64.465000000000003</c:v>
                </c:pt>
                <c:pt idx="974">
                  <c:v>66.049000000000007</c:v>
                </c:pt>
                <c:pt idx="975">
                  <c:v>67.474999999999994</c:v>
                </c:pt>
                <c:pt idx="976">
                  <c:v>68.846000000000004</c:v>
                </c:pt>
                <c:pt idx="977">
                  <c:v>69.983000000000004</c:v>
                </c:pt>
                <c:pt idx="978">
                  <c:v>81.584000000000003</c:v>
                </c:pt>
                <c:pt idx="979">
                  <c:v>110.21000000000001</c:v>
                </c:pt>
                <c:pt idx="980">
                  <c:v>93.831000000000003</c:v>
                </c:pt>
                <c:pt idx="981">
                  <c:v>110.31</c:v>
                </c:pt>
                <c:pt idx="982">
                  <c:v>113.28</c:v>
                </c:pt>
                <c:pt idx="983">
                  <c:v>104.11</c:v>
                </c:pt>
                <c:pt idx="984">
                  <c:v>78.013999999999996</c:v>
                </c:pt>
                <c:pt idx="985">
                  <c:v>76.106999999999999</c:v>
                </c:pt>
                <c:pt idx="986">
                  <c:v>83.046999999999997</c:v>
                </c:pt>
                <c:pt idx="987">
                  <c:v>88.084999999999994</c:v>
                </c:pt>
                <c:pt idx="988">
                  <c:v>107.59</c:v>
                </c:pt>
                <c:pt idx="989">
                  <c:v>99.369</c:v>
                </c:pt>
                <c:pt idx="990">
                  <c:v>115.91000000000001</c:v>
                </c:pt>
                <c:pt idx="991">
                  <c:v>116.11999999999999</c:v>
                </c:pt>
                <c:pt idx="992">
                  <c:v>93.948000000000008</c:v>
                </c:pt>
                <c:pt idx="993">
                  <c:v>93.31</c:v>
                </c:pt>
                <c:pt idx="994">
                  <c:v>95.938000000000002</c:v>
                </c:pt>
                <c:pt idx="995">
                  <c:v>107.89</c:v>
                </c:pt>
                <c:pt idx="996">
                  <c:v>133.35000000000002</c:v>
                </c:pt>
                <c:pt idx="997">
                  <c:v>132.16999999999999</c:v>
                </c:pt>
                <c:pt idx="998">
                  <c:v>134.70999999999998</c:v>
                </c:pt>
                <c:pt idx="999">
                  <c:v>132.84</c:v>
                </c:pt>
                <c:pt idx="1000">
                  <c:v>129.22</c:v>
                </c:pt>
                <c:pt idx="1001">
                  <c:v>123.61999999999999</c:v>
                </c:pt>
                <c:pt idx="1002">
                  <c:v>117.7</c:v>
                </c:pt>
                <c:pt idx="1003">
                  <c:v>98.78</c:v>
                </c:pt>
                <c:pt idx="1004">
                  <c:v>94.732000000000014</c:v>
                </c:pt>
                <c:pt idx="1005">
                  <c:v>107.4</c:v>
                </c:pt>
                <c:pt idx="1006">
                  <c:v>86.728999999999999</c:v>
                </c:pt>
                <c:pt idx="1007">
                  <c:v>80.374999999999986</c:v>
                </c:pt>
                <c:pt idx="1008">
                  <c:v>83.971000000000004</c:v>
                </c:pt>
                <c:pt idx="1009">
                  <c:v>88.643000000000001</c:v>
                </c:pt>
                <c:pt idx="1010">
                  <c:v>90.036000000000001</c:v>
                </c:pt>
                <c:pt idx="1011">
                  <c:v>71.009</c:v>
                </c:pt>
                <c:pt idx="1012">
                  <c:v>69.331000000000003</c:v>
                </c:pt>
                <c:pt idx="1013">
                  <c:v>61.217000000000006</c:v>
                </c:pt>
                <c:pt idx="1014">
                  <c:v>65.888999999999982</c:v>
                </c:pt>
                <c:pt idx="1015">
                  <c:v>66.414000000000016</c:v>
                </c:pt>
                <c:pt idx="1016">
                  <c:v>66.120999999999981</c:v>
                </c:pt>
                <c:pt idx="1017">
                  <c:v>64.498000000000005</c:v>
                </c:pt>
                <c:pt idx="1018">
                  <c:v>70.254999999999995</c:v>
                </c:pt>
                <c:pt idx="1019">
                  <c:v>59.795000000000009</c:v>
                </c:pt>
                <c:pt idx="1020">
                  <c:v>48.286000000000001</c:v>
                </c:pt>
                <c:pt idx="1021">
                  <c:v>39.698000000000008</c:v>
                </c:pt>
                <c:pt idx="1022">
                  <c:v>32.535000000000004</c:v>
                </c:pt>
                <c:pt idx="1023">
                  <c:v>23.539000000000001</c:v>
                </c:pt>
                <c:pt idx="1024">
                  <c:v>15.505000000000003</c:v>
                </c:pt>
                <c:pt idx="1025">
                  <c:v>8.2563000000000013</c:v>
                </c:pt>
                <c:pt idx="1026">
                  <c:v>3.4584999999999995</c:v>
                </c:pt>
                <c:pt idx="1027">
                  <c:v>0.95845999999999998</c:v>
                </c:pt>
                <c:pt idx="1028">
                  <c:v>0.16106000000000001</c:v>
                </c:pt>
                <c:pt idx="1029">
                  <c:v>2.232E-2</c:v>
                </c:pt>
                <c:pt idx="1030">
                  <c:v>6.8000000000000027E-4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8.000000000000002E-5</c:v>
                </c:pt>
                <c:pt idx="1066">
                  <c:v>2.7000000000000006E-4</c:v>
                </c:pt>
                <c:pt idx="1067">
                  <c:v>4.8000000000000007E-4</c:v>
                </c:pt>
                <c:pt idx="1068">
                  <c:v>1.7000000000000004E-4</c:v>
                </c:pt>
                <c:pt idx="1069">
                  <c:v>1.4000000000000002E-3</c:v>
                </c:pt>
                <c:pt idx="1070">
                  <c:v>7.9000000000000023E-4</c:v>
                </c:pt>
                <c:pt idx="1071">
                  <c:v>5.6000000000000006E-4</c:v>
                </c:pt>
                <c:pt idx="1072">
                  <c:v>1.0000000000000002E-3</c:v>
                </c:pt>
                <c:pt idx="1073">
                  <c:v>7.1000000000000013E-4</c:v>
                </c:pt>
                <c:pt idx="1074">
                  <c:v>1.2899999999999999E-3</c:v>
                </c:pt>
                <c:pt idx="1075">
                  <c:v>1.6800000000000005E-3</c:v>
                </c:pt>
                <c:pt idx="1076">
                  <c:v>1.2400000000000002E-3</c:v>
                </c:pt>
                <c:pt idx="1077">
                  <c:v>2.8000000000000003E-4</c:v>
                </c:pt>
                <c:pt idx="1078">
                  <c:v>5.8000000000000011E-4</c:v>
                </c:pt>
                <c:pt idx="1079">
                  <c:v>1.1700000000000002E-3</c:v>
                </c:pt>
                <c:pt idx="1080">
                  <c:v>9.1000000000000022E-4</c:v>
                </c:pt>
                <c:pt idx="1081">
                  <c:v>7.2000000000000026E-4</c:v>
                </c:pt>
                <c:pt idx="1082">
                  <c:v>7.800000000000002E-4</c:v>
                </c:pt>
                <c:pt idx="1083">
                  <c:v>1.0399999999999997E-3</c:v>
                </c:pt>
                <c:pt idx="1084">
                  <c:v>1.4599999999999997E-3</c:v>
                </c:pt>
                <c:pt idx="1085">
                  <c:v>9.4000000000000041E-4</c:v>
                </c:pt>
                <c:pt idx="1086">
                  <c:v>3.3000000000000005E-4</c:v>
                </c:pt>
                <c:pt idx="1087">
                  <c:v>3.7000000000000005E-4</c:v>
                </c:pt>
                <c:pt idx="1088">
                  <c:v>1.3699999999999999E-3</c:v>
                </c:pt>
                <c:pt idx="1089">
                  <c:v>8.9000000000000038E-4</c:v>
                </c:pt>
                <c:pt idx="1090">
                  <c:v>7.1000000000000013E-4</c:v>
                </c:pt>
                <c:pt idx="1091">
                  <c:v>4.2000000000000013E-4</c:v>
                </c:pt>
                <c:pt idx="1092">
                  <c:v>3.0000000000000008E-5</c:v>
                </c:pt>
                <c:pt idx="1093">
                  <c:v>1.7000000000000004E-4</c:v>
                </c:pt>
                <c:pt idx="1094">
                  <c:v>5.5000000000000014E-4</c:v>
                </c:pt>
                <c:pt idx="1095">
                  <c:v>2.3000000000000003E-4</c:v>
                </c:pt>
                <c:pt idx="1096">
                  <c:v>8.000000000000002E-5</c:v>
                </c:pt>
                <c:pt idx="1097">
                  <c:v>5.5000000000000014E-4</c:v>
                </c:pt>
                <c:pt idx="1098">
                  <c:v>1.1000000000000003E-3</c:v>
                </c:pt>
                <c:pt idx="1099">
                  <c:v>4.15E-3</c:v>
                </c:pt>
                <c:pt idx="1100">
                  <c:v>6.7100000000000007E-3</c:v>
                </c:pt>
                <c:pt idx="1101">
                  <c:v>4.4299999999999999E-2</c:v>
                </c:pt>
                <c:pt idx="1102">
                  <c:v>0.32208000000000009</c:v>
                </c:pt>
                <c:pt idx="1103">
                  <c:v>1.571</c:v>
                </c:pt>
                <c:pt idx="1104">
                  <c:v>4.5140999999999991</c:v>
                </c:pt>
                <c:pt idx="1105">
                  <c:v>9.8526000000000025</c:v>
                </c:pt>
                <c:pt idx="1106">
                  <c:v>18.196000000000005</c:v>
                </c:pt>
                <c:pt idx="1107">
                  <c:v>26.724999999999998</c:v>
                </c:pt>
                <c:pt idx="1108">
                  <c:v>32.799000000000014</c:v>
                </c:pt>
                <c:pt idx="1109">
                  <c:v>36.800000000000011</c:v>
                </c:pt>
                <c:pt idx="1110">
                  <c:v>41.917999999999999</c:v>
                </c:pt>
                <c:pt idx="1111">
                  <c:v>47.591000000000001</c:v>
                </c:pt>
                <c:pt idx="1112">
                  <c:v>50.303999999999995</c:v>
                </c:pt>
                <c:pt idx="1113">
                  <c:v>54.565000000000005</c:v>
                </c:pt>
                <c:pt idx="1114">
                  <c:v>62.362000000000002</c:v>
                </c:pt>
                <c:pt idx="1115">
                  <c:v>63.499000000000002</c:v>
                </c:pt>
                <c:pt idx="1116">
                  <c:v>69.745000000000005</c:v>
                </c:pt>
                <c:pt idx="1117">
                  <c:v>84.063000000000002</c:v>
                </c:pt>
                <c:pt idx="1118">
                  <c:v>97.873999999999981</c:v>
                </c:pt>
                <c:pt idx="1119">
                  <c:v>96.497000000000014</c:v>
                </c:pt>
                <c:pt idx="1120">
                  <c:v>95.614000000000004</c:v>
                </c:pt>
                <c:pt idx="1121">
                  <c:v>99.324999999999989</c:v>
                </c:pt>
                <c:pt idx="1122">
                  <c:v>119.89</c:v>
                </c:pt>
                <c:pt idx="1123">
                  <c:v>131.66</c:v>
                </c:pt>
                <c:pt idx="1124">
                  <c:v>138.09</c:v>
                </c:pt>
                <c:pt idx="1125">
                  <c:v>118.9</c:v>
                </c:pt>
                <c:pt idx="1126">
                  <c:v>105.55</c:v>
                </c:pt>
                <c:pt idx="1127">
                  <c:v>118.23</c:v>
                </c:pt>
                <c:pt idx="1128">
                  <c:v>114.28</c:v>
                </c:pt>
                <c:pt idx="1129">
                  <c:v>108.64</c:v>
                </c:pt>
                <c:pt idx="1130">
                  <c:v>103.56</c:v>
                </c:pt>
                <c:pt idx="1131">
                  <c:v>118.01</c:v>
                </c:pt>
                <c:pt idx="1132">
                  <c:v>108.56</c:v>
                </c:pt>
                <c:pt idx="1133">
                  <c:v>118.27</c:v>
                </c:pt>
                <c:pt idx="1134">
                  <c:v>109.81</c:v>
                </c:pt>
                <c:pt idx="1135">
                  <c:v>95.682999999999993</c:v>
                </c:pt>
                <c:pt idx="1136">
                  <c:v>108.66</c:v>
                </c:pt>
                <c:pt idx="1137">
                  <c:v>143.07</c:v>
                </c:pt>
                <c:pt idx="1138">
                  <c:v>122.8</c:v>
                </c:pt>
                <c:pt idx="1139">
                  <c:v>124.85</c:v>
                </c:pt>
                <c:pt idx="1140">
                  <c:v>141.80000000000001</c:v>
                </c:pt>
                <c:pt idx="1141">
                  <c:v>109.57</c:v>
                </c:pt>
                <c:pt idx="1142">
                  <c:v>93.823999999999998</c:v>
                </c:pt>
                <c:pt idx="1143">
                  <c:v>92.095000000000013</c:v>
                </c:pt>
                <c:pt idx="1144">
                  <c:v>107.49000000000001</c:v>
                </c:pt>
                <c:pt idx="1145">
                  <c:v>122.22</c:v>
                </c:pt>
                <c:pt idx="1146">
                  <c:v>101.31</c:v>
                </c:pt>
                <c:pt idx="1147">
                  <c:v>76.147999999999996</c:v>
                </c:pt>
                <c:pt idx="1148">
                  <c:v>54.183</c:v>
                </c:pt>
                <c:pt idx="1149">
                  <c:v>35.264000000000003</c:v>
                </c:pt>
                <c:pt idx="1150">
                  <c:v>22.233000000000001</c:v>
                </c:pt>
                <c:pt idx="1151">
                  <c:v>23.550999999999995</c:v>
                </c:pt>
                <c:pt idx="1152">
                  <c:v>23.341000000000001</c:v>
                </c:pt>
                <c:pt idx="1153">
                  <c:v>24.831000000000003</c:v>
                </c:pt>
                <c:pt idx="1154">
                  <c:v>28.277999999999999</c:v>
                </c:pt>
                <c:pt idx="1155">
                  <c:v>22.629000000000001</c:v>
                </c:pt>
                <c:pt idx="1156">
                  <c:v>19.175000000000001</c:v>
                </c:pt>
                <c:pt idx="1157">
                  <c:v>12.481</c:v>
                </c:pt>
                <c:pt idx="1158">
                  <c:v>10.744999999999999</c:v>
                </c:pt>
                <c:pt idx="1159">
                  <c:v>11.056000000000003</c:v>
                </c:pt>
                <c:pt idx="1160">
                  <c:v>11</c:v>
                </c:pt>
                <c:pt idx="1161">
                  <c:v>10.893000000000002</c:v>
                </c:pt>
                <c:pt idx="1162">
                  <c:v>8.197000000000001</c:v>
                </c:pt>
                <c:pt idx="1163">
                  <c:v>8.0224000000000011</c:v>
                </c:pt>
                <c:pt idx="1164">
                  <c:v>7.8833000000000002</c:v>
                </c:pt>
                <c:pt idx="1165">
                  <c:v>8.4970000000000034</c:v>
                </c:pt>
                <c:pt idx="1166">
                  <c:v>8.7680999999999987</c:v>
                </c:pt>
                <c:pt idx="1167">
                  <c:v>4.2385000000000002</c:v>
                </c:pt>
                <c:pt idx="1168">
                  <c:v>1.6617999999999997</c:v>
                </c:pt>
                <c:pt idx="1169">
                  <c:v>1.0218999999999998</c:v>
                </c:pt>
                <c:pt idx="1170">
                  <c:v>0.58844999999999992</c:v>
                </c:pt>
                <c:pt idx="1171">
                  <c:v>0.27485000000000004</c:v>
                </c:pt>
                <c:pt idx="1172">
                  <c:v>8.5830000000000017E-2</c:v>
                </c:pt>
                <c:pt idx="1173">
                  <c:v>2.3280000000000002E-2</c:v>
                </c:pt>
                <c:pt idx="1174">
                  <c:v>1.3360000000000002E-2</c:v>
                </c:pt>
                <c:pt idx="1175">
                  <c:v>1.3360000000000002E-2</c:v>
                </c:pt>
                <c:pt idx="1176">
                  <c:v>1.3360000000000002E-2</c:v>
                </c:pt>
                <c:pt idx="1177">
                  <c:v>1.3360000000000002E-2</c:v>
                </c:pt>
                <c:pt idx="1178">
                  <c:v>1.3360000000000002E-2</c:v>
                </c:pt>
                <c:pt idx="1179">
                  <c:v>1.3360000000000002E-2</c:v>
                </c:pt>
                <c:pt idx="1180">
                  <c:v>1.3360000000000002E-2</c:v>
                </c:pt>
                <c:pt idx="1181">
                  <c:v>1.3360000000000002E-2</c:v>
                </c:pt>
                <c:pt idx="1182">
                  <c:v>1.3360000000000002E-2</c:v>
                </c:pt>
                <c:pt idx="1183">
                  <c:v>1.3360000000000002E-2</c:v>
                </c:pt>
                <c:pt idx="1184">
                  <c:v>1.3360000000000002E-2</c:v>
                </c:pt>
                <c:pt idx="1185">
                  <c:v>1.3360000000000002E-2</c:v>
                </c:pt>
                <c:pt idx="1186">
                  <c:v>1.3360000000000002E-2</c:v>
                </c:pt>
                <c:pt idx="1187">
                  <c:v>1.0780000000000001E-2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3.3800000000000006E-3</c:v>
                </c:pt>
                <c:pt idx="1246">
                  <c:v>3.2570000000000002E-2</c:v>
                </c:pt>
                <c:pt idx="1247">
                  <c:v>0.15869000000000003</c:v>
                </c:pt>
                <c:pt idx="1248">
                  <c:v>0.38474000000000008</c:v>
                </c:pt>
                <c:pt idx="1249">
                  <c:v>0.65951000000000004</c:v>
                </c:pt>
                <c:pt idx="1250">
                  <c:v>1.3068</c:v>
                </c:pt>
                <c:pt idx="1251">
                  <c:v>2.0709999999999997</c:v>
                </c:pt>
                <c:pt idx="1252">
                  <c:v>2.1721999999999997</c:v>
                </c:pt>
                <c:pt idx="1253">
                  <c:v>4.2286999999999999</c:v>
                </c:pt>
                <c:pt idx="1254">
                  <c:v>5.0822000000000003</c:v>
                </c:pt>
                <c:pt idx="1255">
                  <c:v>6.2937000000000003</c:v>
                </c:pt>
                <c:pt idx="1256">
                  <c:v>5.0510999999999999</c:v>
                </c:pt>
                <c:pt idx="1257">
                  <c:v>4.8285999999999989</c:v>
                </c:pt>
                <c:pt idx="1258">
                  <c:v>5.0413000000000006</c:v>
                </c:pt>
                <c:pt idx="1259">
                  <c:v>4.9965999999999999</c:v>
                </c:pt>
                <c:pt idx="1260">
                  <c:v>6.6450999999999993</c:v>
                </c:pt>
                <c:pt idx="1261">
                  <c:v>10.972000000000001</c:v>
                </c:pt>
                <c:pt idx="1262">
                  <c:v>16.673999999999999</c:v>
                </c:pt>
                <c:pt idx="1263">
                  <c:v>33.787000000000006</c:v>
                </c:pt>
                <c:pt idx="1264">
                  <c:v>39.463000000000001</c:v>
                </c:pt>
                <c:pt idx="1265">
                  <c:v>77.706000000000003</c:v>
                </c:pt>
                <c:pt idx="1266">
                  <c:v>104.42</c:v>
                </c:pt>
                <c:pt idx="1267">
                  <c:v>91.77</c:v>
                </c:pt>
                <c:pt idx="1268">
                  <c:v>96.503</c:v>
                </c:pt>
                <c:pt idx="1269">
                  <c:v>113.14999999999999</c:v>
                </c:pt>
                <c:pt idx="1270">
                  <c:v>129.51</c:v>
                </c:pt>
                <c:pt idx="1271">
                  <c:v>134.38000000000002</c:v>
                </c:pt>
                <c:pt idx="1272">
                  <c:v>144.82000000000002</c:v>
                </c:pt>
                <c:pt idx="1273">
                  <c:v>179.39000000000001</c:v>
                </c:pt>
                <c:pt idx="1274">
                  <c:v>181.98000000000002</c:v>
                </c:pt>
                <c:pt idx="1275">
                  <c:v>165.94</c:v>
                </c:pt>
                <c:pt idx="1276">
                  <c:v>146.85000000000002</c:v>
                </c:pt>
                <c:pt idx="1277">
                  <c:v>136.56</c:v>
                </c:pt>
                <c:pt idx="1278">
                  <c:v>133.44999999999999</c:v>
                </c:pt>
                <c:pt idx="1279">
                  <c:v>118.46000000000001</c:v>
                </c:pt>
                <c:pt idx="1280">
                  <c:v>127.22</c:v>
                </c:pt>
                <c:pt idx="1281">
                  <c:v>135.93</c:v>
                </c:pt>
                <c:pt idx="1282">
                  <c:v>140.58000000000001</c:v>
                </c:pt>
                <c:pt idx="1283">
                  <c:v>136.94999999999999</c:v>
                </c:pt>
                <c:pt idx="1284">
                  <c:v>153.91999999999999</c:v>
                </c:pt>
                <c:pt idx="1285">
                  <c:v>147.12</c:v>
                </c:pt>
                <c:pt idx="1286">
                  <c:v>139.26</c:v>
                </c:pt>
                <c:pt idx="1287">
                  <c:v>135.47</c:v>
                </c:pt>
                <c:pt idx="1288">
                  <c:v>131.49</c:v>
                </c:pt>
                <c:pt idx="1289">
                  <c:v>132.10999999999999</c:v>
                </c:pt>
                <c:pt idx="1290">
                  <c:v>129.07</c:v>
                </c:pt>
                <c:pt idx="1291">
                  <c:v>110.36</c:v>
                </c:pt>
                <c:pt idx="1292">
                  <c:v>100.78</c:v>
                </c:pt>
                <c:pt idx="1293">
                  <c:v>109.11999999999999</c:v>
                </c:pt>
                <c:pt idx="1294">
                  <c:v>102.29</c:v>
                </c:pt>
                <c:pt idx="1295">
                  <c:v>114.72</c:v>
                </c:pt>
                <c:pt idx="1296">
                  <c:v>107.46000000000001</c:v>
                </c:pt>
                <c:pt idx="1297">
                  <c:v>91.86</c:v>
                </c:pt>
                <c:pt idx="1298">
                  <c:v>87.897000000000006</c:v>
                </c:pt>
                <c:pt idx="1299">
                  <c:v>88.081000000000003</c:v>
                </c:pt>
                <c:pt idx="1300">
                  <c:v>84.412999999999997</c:v>
                </c:pt>
                <c:pt idx="1301">
                  <c:v>87.98</c:v>
                </c:pt>
                <c:pt idx="1302">
                  <c:v>77.415999999999997</c:v>
                </c:pt>
                <c:pt idx="1303">
                  <c:v>77.36999999999999</c:v>
                </c:pt>
                <c:pt idx="1304">
                  <c:v>78.266999999999996</c:v>
                </c:pt>
                <c:pt idx="1305">
                  <c:v>65.225999999999999</c:v>
                </c:pt>
                <c:pt idx="1306">
                  <c:v>57.116</c:v>
                </c:pt>
                <c:pt idx="1307">
                  <c:v>52.785000000000004</c:v>
                </c:pt>
                <c:pt idx="1308">
                  <c:v>45.300999999999995</c:v>
                </c:pt>
                <c:pt idx="1309">
                  <c:v>39.079000000000001</c:v>
                </c:pt>
                <c:pt idx="1310">
                  <c:v>32.411999999999999</c:v>
                </c:pt>
                <c:pt idx="1311">
                  <c:v>27.347999999999999</c:v>
                </c:pt>
                <c:pt idx="1312">
                  <c:v>19.236000000000001</c:v>
                </c:pt>
                <c:pt idx="1313">
                  <c:v>10.878</c:v>
                </c:pt>
                <c:pt idx="1314">
                  <c:v>4.9527999999999999</c:v>
                </c:pt>
                <c:pt idx="1315">
                  <c:v>1.5456999999999999</c:v>
                </c:pt>
                <c:pt idx="1316">
                  <c:v>0.28580000000000005</c:v>
                </c:pt>
                <c:pt idx="1317">
                  <c:v>3.7870000000000008E-2</c:v>
                </c:pt>
                <c:pt idx="1318">
                  <c:v>3.8100000000000005E-3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3.5000000000000005E-4</c:v>
                </c:pt>
                <c:pt idx="1338">
                  <c:v>6.3000000000000013E-4</c:v>
                </c:pt>
                <c:pt idx="1339">
                  <c:v>0</c:v>
                </c:pt>
                <c:pt idx="1340">
                  <c:v>9.9000000000000065E-4</c:v>
                </c:pt>
                <c:pt idx="1341">
                  <c:v>1.1600000000000004E-3</c:v>
                </c:pt>
                <c:pt idx="1342">
                  <c:v>5.3000000000000009E-4</c:v>
                </c:pt>
                <c:pt idx="1343">
                  <c:v>0</c:v>
                </c:pt>
                <c:pt idx="1344">
                  <c:v>4.8000000000000007E-4</c:v>
                </c:pt>
                <c:pt idx="1345">
                  <c:v>1.4900000000000002E-3</c:v>
                </c:pt>
                <c:pt idx="1346">
                  <c:v>2.1900000000000001E-3</c:v>
                </c:pt>
                <c:pt idx="1347">
                  <c:v>1.4499999999999997E-3</c:v>
                </c:pt>
                <c:pt idx="1348">
                  <c:v>1.6800000000000005E-3</c:v>
                </c:pt>
                <c:pt idx="1349">
                  <c:v>9.1000000000000022E-4</c:v>
                </c:pt>
                <c:pt idx="1350">
                  <c:v>1.7700000000000003E-3</c:v>
                </c:pt>
                <c:pt idx="1351">
                  <c:v>8.8000000000000025E-4</c:v>
                </c:pt>
                <c:pt idx="1352">
                  <c:v>6.1000000000000008E-4</c:v>
                </c:pt>
                <c:pt idx="1353">
                  <c:v>2.1000000000000006E-4</c:v>
                </c:pt>
                <c:pt idx="1354">
                  <c:v>2.0000000000000004E-4</c:v>
                </c:pt>
                <c:pt idx="1355">
                  <c:v>1.2999999999999997E-3</c:v>
                </c:pt>
                <c:pt idx="1356">
                  <c:v>2.8000000000000003E-4</c:v>
                </c:pt>
                <c:pt idx="1357">
                  <c:v>7.0000000000000007E-5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1.0000000000000003E-5</c:v>
                </c:pt>
                <c:pt idx="1364">
                  <c:v>1.0000000000000003E-5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2.6000000000000003E-4</c:v>
                </c:pt>
                <c:pt idx="1371">
                  <c:v>7.9000000000000023E-4</c:v>
                </c:pt>
                <c:pt idx="1372">
                  <c:v>8.4000000000000025E-4</c:v>
                </c:pt>
                <c:pt idx="1373">
                  <c:v>3.0000000000000003E-4</c:v>
                </c:pt>
                <c:pt idx="1374">
                  <c:v>1.6000000000000004E-4</c:v>
                </c:pt>
                <c:pt idx="1375">
                  <c:v>3.6000000000000008E-4</c:v>
                </c:pt>
                <c:pt idx="1376">
                  <c:v>3.8000000000000008E-4</c:v>
                </c:pt>
                <c:pt idx="1377">
                  <c:v>1.2000000000000002E-4</c:v>
                </c:pt>
                <c:pt idx="1378">
                  <c:v>5.2000000000000006E-4</c:v>
                </c:pt>
                <c:pt idx="1379">
                  <c:v>5.0000000000000012E-4</c:v>
                </c:pt>
                <c:pt idx="1380">
                  <c:v>3.6000000000000008E-4</c:v>
                </c:pt>
                <c:pt idx="1381">
                  <c:v>5.5000000000000014E-4</c:v>
                </c:pt>
                <c:pt idx="1382">
                  <c:v>3.1000000000000005E-4</c:v>
                </c:pt>
                <c:pt idx="1383">
                  <c:v>4.8000000000000007E-4</c:v>
                </c:pt>
                <c:pt idx="1384">
                  <c:v>4.0000000000000007E-4</c:v>
                </c:pt>
                <c:pt idx="1385">
                  <c:v>6.600000000000001E-4</c:v>
                </c:pt>
                <c:pt idx="1386">
                  <c:v>1.4599999999999997E-3</c:v>
                </c:pt>
                <c:pt idx="1387">
                  <c:v>4.4700000000000017E-3</c:v>
                </c:pt>
                <c:pt idx="1388">
                  <c:v>1.1240000000000002E-2</c:v>
                </c:pt>
                <c:pt idx="1389">
                  <c:v>9.1810000000000003E-2</c:v>
                </c:pt>
                <c:pt idx="1390">
                  <c:v>0.61478999999999995</c:v>
                </c:pt>
                <c:pt idx="1391">
                  <c:v>2.5555999999999996</c:v>
                </c:pt>
                <c:pt idx="1392">
                  <c:v>6.6703000000000001</c:v>
                </c:pt>
                <c:pt idx="1393">
                  <c:v>12.442</c:v>
                </c:pt>
                <c:pt idx="1394">
                  <c:v>19.209</c:v>
                </c:pt>
                <c:pt idx="1395">
                  <c:v>26.353999999999999</c:v>
                </c:pt>
                <c:pt idx="1396">
                  <c:v>29.91</c:v>
                </c:pt>
                <c:pt idx="1397">
                  <c:v>35.025000000000006</c:v>
                </c:pt>
                <c:pt idx="1398">
                  <c:v>38.719000000000001</c:v>
                </c:pt>
                <c:pt idx="1399">
                  <c:v>41.875</c:v>
                </c:pt>
                <c:pt idx="1400">
                  <c:v>42.583999999999996</c:v>
                </c:pt>
                <c:pt idx="1401">
                  <c:v>53.003</c:v>
                </c:pt>
                <c:pt idx="1402">
                  <c:v>66.815000000000012</c:v>
                </c:pt>
                <c:pt idx="1403">
                  <c:v>80.174999999999983</c:v>
                </c:pt>
                <c:pt idx="1404">
                  <c:v>93.448000000000008</c:v>
                </c:pt>
                <c:pt idx="1405">
                  <c:v>102.61</c:v>
                </c:pt>
                <c:pt idx="1406">
                  <c:v>97.687999999999988</c:v>
                </c:pt>
                <c:pt idx="1407">
                  <c:v>93.181999999999988</c:v>
                </c:pt>
                <c:pt idx="1408">
                  <c:v>85.187999999999988</c:v>
                </c:pt>
                <c:pt idx="1409">
                  <c:v>83.569000000000003</c:v>
                </c:pt>
                <c:pt idx="1410">
                  <c:v>95.745999999999995</c:v>
                </c:pt>
                <c:pt idx="1411">
                  <c:v>104.08</c:v>
                </c:pt>
                <c:pt idx="1412">
                  <c:v>109.88</c:v>
                </c:pt>
                <c:pt idx="1413">
                  <c:v>131.60999999999999</c:v>
                </c:pt>
                <c:pt idx="1414">
                  <c:v>150.13</c:v>
                </c:pt>
                <c:pt idx="1415">
                  <c:v>162.30000000000001</c:v>
                </c:pt>
                <c:pt idx="1416">
                  <c:v>163.9</c:v>
                </c:pt>
                <c:pt idx="1417">
                  <c:v>149.38000000000002</c:v>
                </c:pt>
                <c:pt idx="1418">
                  <c:v>153.47999999999999</c:v>
                </c:pt>
                <c:pt idx="1419">
                  <c:v>164.75</c:v>
                </c:pt>
                <c:pt idx="1420">
                  <c:v>158.18</c:v>
                </c:pt>
                <c:pt idx="1421">
                  <c:v>151.57</c:v>
                </c:pt>
                <c:pt idx="1422">
                  <c:v>156.43</c:v>
                </c:pt>
                <c:pt idx="1423">
                  <c:v>151.32000000000002</c:v>
                </c:pt>
                <c:pt idx="1424">
                  <c:v>154.81</c:v>
                </c:pt>
                <c:pt idx="1425">
                  <c:v>173.95000000000002</c:v>
                </c:pt>
                <c:pt idx="1426">
                  <c:v>181.53</c:v>
                </c:pt>
                <c:pt idx="1427">
                  <c:v>160.26999999999998</c:v>
                </c:pt>
                <c:pt idx="1428">
                  <c:v>134.39000000000001</c:v>
                </c:pt>
                <c:pt idx="1429">
                  <c:v>128.76</c:v>
                </c:pt>
                <c:pt idx="1430">
                  <c:v>142.60999999999999</c:v>
                </c:pt>
                <c:pt idx="1431">
                  <c:v>158.09</c:v>
                </c:pt>
                <c:pt idx="1432">
                  <c:v>150.66999999999999</c:v>
                </c:pt>
                <c:pt idx="1433">
                  <c:v>110.92</c:v>
                </c:pt>
                <c:pt idx="1434">
                  <c:v>114.85</c:v>
                </c:pt>
                <c:pt idx="1435">
                  <c:v>109.77</c:v>
                </c:pt>
                <c:pt idx="1436">
                  <c:v>123.47</c:v>
                </c:pt>
                <c:pt idx="1437">
                  <c:v>116.48</c:v>
                </c:pt>
                <c:pt idx="1438">
                  <c:v>119.86</c:v>
                </c:pt>
                <c:pt idx="1439">
                  <c:v>115.94000000000001</c:v>
                </c:pt>
                <c:pt idx="1440">
                  <c:v>103.35</c:v>
                </c:pt>
                <c:pt idx="1441">
                  <c:v>105.56</c:v>
                </c:pt>
                <c:pt idx="1442">
                  <c:v>102.05</c:v>
                </c:pt>
                <c:pt idx="1443">
                  <c:v>90.214000000000013</c:v>
                </c:pt>
                <c:pt idx="1444">
                  <c:v>80.959000000000003</c:v>
                </c:pt>
                <c:pt idx="1445">
                  <c:v>72.882999999999981</c:v>
                </c:pt>
                <c:pt idx="1446">
                  <c:v>70.468000000000004</c:v>
                </c:pt>
                <c:pt idx="1447">
                  <c:v>65.06</c:v>
                </c:pt>
                <c:pt idx="1448">
                  <c:v>67.236000000000004</c:v>
                </c:pt>
                <c:pt idx="1449">
                  <c:v>62.259</c:v>
                </c:pt>
                <c:pt idx="1450">
                  <c:v>53.034000000000006</c:v>
                </c:pt>
                <c:pt idx="1451">
                  <c:v>44.316999999999993</c:v>
                </c:pt>
                <c:pt idx="1452">
                  <c:v>39.486999999999995</c:v>
                </c:pt>
                <c:pt idx="1453">
                  <c:v>35.252000000000002</c:v>
                </c:pt>
                <c:pt idx="1454">
                  <c:v>35.219000000000001</c:v>
                </c:pt>
                <c:pt idx="1455">
                  <c:v>30.093</c:v>
                </c:pt>
                <c:pt idx="1456">
                  <c:v>19.652999999999999</c:v>
                </c:pt>
                <c:pt idx="1457">
                  <c:v>10.641999999999999</c:v>
                </c:pt>
                <c:pt idx="1458">
                  <c:v>4.9916000000000009</c:v>
                </c:pt>
                <c:pt idx="1459">
                  <c:v>1.6064000000000001</c:v>
                </c:pt>
                <c:pt idx="1460">
                  <c:v>0.30515000000000003</c:v>
                </c:pt>
                <c:pt idx="1461">
                  <c:v>3.953000000000001E-2</c:v>
                </c:pt>
                <c:pt idx="1462">
                  <c:v>4.2200000000000007E-3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1.0000000000000003E-5</c:v>
                </c:pt>
                <c:pt idx="1507">
                  <c:v>0</c:v>
                </c:pt>
                <c:pt idx="1508">
                  <c:v>1.2999999999999999E-4</c:v>
                </c:pt>
                <c:pt idx="1509">
                  <c:v>1.3999999999999999E-4</c:v>
                </c:pt>
                <c:pt idx="1510">
                  <c:v>3.0000000000000008E-5</c:v>
                </c:pt>
                <c:pt idx="1511">
                  <c:v>4.000000000000001E-5</c:v>
                </c:pt>
                <c:pt idx="1512">
                  <c:v>1.0000000000000003E-5</c:v>
                </c:pt>
                <c:pt idx="1513">
                  <c:v>-1.0000000000000003E-5</c:v>
                </c:pt>
                <c:pt idx="1514">
                  <c:v>9.1000000000000022E-4</c:v>
                </c:pt>
                <c:pt idx="1515">
                  <c:v>1.3600000000000003E-3</c:v>
                </c:pt>
                <c:pt idx="1516">
                  <c:v>1.4900000000000002E-3</c:v>
                </c:pt>
                <c:pt idx="1517">
                  <c:v>1.0300000000000001E-3</c:v>
                </c:pt>
                <c:pt idx="1518">
                  <c:v>9.9000000000000065E-4</c:v>
                </c:pt>
                <c:pt idx="1519">
                  <c:v>1.2999999999999997E-3</c:v>
                </c:pt>
                <c:pt idx="1520">
                  <c:v>1.5499999999999999E-3</c:v>
                </c:pt>
                <c:pt idx="1521">
                  <c:v>1.4800000000000002E-3</c:v>
                </c:pt>
                <c:pt idx="1522">
                  <c:v>1.5499999999999999E-3</c:v>
                </c:pt>
                <c:pt idx="1523">
                  <c:v>1.3100000000000002E-3</c:v>
                </c:pt>
                <c:pt idx="1524">
                  <c:v>1.1900000000000003E-3</c:v>
                </c:pt>
                <c:pt idx="1525">
                  <c:v>8.9000000000000038E-4</c:v>
                </c:pt>
                <c:pt idx="1526">
                  <c:v>1.4200000000000003E-3</c:v>
                </c:pt>
                <c:pt idx="1527">
                  <c:v>1.4800000000000002E-3</c:v>
                </c:pt>
                <c:pt idx="1528">
                  <c:v>1.2899999999999999E-3</c:v>
                </c:pt>
                <c:pt idx="1529">
                  <c:v>1.8100000000000004E-3</c:v>
                </c:pt>
                <c:pt idx="1530">
                  <c:v>2.5200000000000005E-3</c:v>
                </c:pt>
                <c:pt idx="1531">
                  <c:v>5.9400000000000017E-3</c:v>
                </c:pt>
                <c:pt idx="1532">
                  <c:v>1.5350000000000001E-2</c:v>
                </c:pt>
                <c:pt idx="1533">
                  <c:v>0.12293999999999998</c:v>
                </c:pt>
                <c:pt idx="1534">
                  <c:v>0.7743000000000001</c:v>
                </c:pt>
                <c:pt idx="1535">
                  <c:v>2.9836999999999998</c:v>
                </c:pt>
                <c:pt idx="1536">
                  <c:v>7.3877999999999995</c:v>
                </c:pt>
                <c:pt idx="1537">
                  <c:v>13.133999999999999</c:v>
                </c:pt>
                <c:pt idx="1538">
                  <c:v>19.385999999999996</c:v>
                </c:pt>
                <c:pt idx="1539">
                  <c:v>25.384</c:v>
                </c:pt>
                <c:pt idx="1540">
                  <c:v>30.827000000000005</c:v>
                </c:pt>
                <c:pt idx="1541">
                  <c:v>35.950999999999993</c:v>
                </c:pt>
                <c:pt idx="1542">
                  <c:v>40.57</c:v>
                </c:pt>
                <c:pt idx="1543">
                  <c:v>45.212000000000003</c:v>
                </c:pt>
                <c:pt idx="1544">
                  <c:v>50.507000000000005</c:v>
                </c:pt>
                <c:pt idx="1545">
                  <c:v>56.153000000000006</c:v>
                </c:pt>
                <c:pt idx="1546">
                  <c:v>57.107000000000006</c:v>
                </c:pt>
                <c:pt idx="1547">
                  <c:v>59.57</c:v>
                </c:pt>
                <c:pt idx="1548">
                  <c:v>61.356999999999999</c:v>
                </c:pt>
                <c:pt idx="1549">
                  <c:v>63.122000000000007</c:v>
                </c:pt>
                <c:pt idx="1550">
                  <c:v>65.335999999999999</c:v>
                </c:pt>
                <c:pt idx="1551">
                  <c:v>66.742000000000004</c:v>
                </c:pt>
                <c:pt idx="1552">
                  <c:v>67.808999999999983</c:v>
                </c:pt>
                <c:pt idx="1553">
                  <c:v>69.054000000000002</c:v>
                </c:pt>
                <c:pt idx="1554">
                  <c:v>70.221999999999994</c:v>
                </c:pt>
                <c:pt idx="1555">
                  <c:v>70.997000000000014</c:v>
                </c:pt>
                <c:pt idx="1556">
                  <c:v>71.739000000000004</c:v>
                </c:pt>
                <c:pt idx="1557">
                  <c:v>72.863</c:v>
                </c:pt>
                <c:pt idx="1558">
                  <c:v>74.343999999999994</c:v>
                </c:pt>
                <c:pt idx="1559">
                  <c:v>75.045000000000002</c:v>
                </c:pt>
                <c:pt idx="1560">
                  <c:v>75.456000000000003</c:v>
                </c:pt>
                <c:pt idx="1561">
                  <c:v>76.60899999999998</c:v>
                </c:pt>
                <c:pt idx="1562">
                  <c:v>77.194000000000003</c:v>
                </c:pt>
                <c:pt idx="1563">
                  <c:v>79.081000000000003</c:v>
                </c:pt>
                <c:pt idx="1564">
                  <c:v>79.887999999999991</c:v>
                </c:pt>
                <c:pt idx="1565">
                  <c:v>78.721000000000004</c:v>
                </c:pt>
                <c:pt idx="1566">
                  <c:v>78.409000000000006</c:v>
                </c:pt>
                <c:pt idx="1567">
                  <c:v>80.724000000000004</c:v>
                </c:pt>
                <c:pt idx="1568">
                  <c:v>88.149999999999991</c:v>
                </c:pt>
                <c:pt idx="1569">
                  <c:v>88.074999999999989</c:v>
                </c:pt>
                <c:pt idx="1570">
                  <c:v>87.906000000000006</c:v>
                </c:pt>
                <c:pt idx="1571">
                  <c:v>80.971000000000004</c:v>
                </c:pt>
                <c:pt idx="1572">
                  <c:v>82.063000000000002</c:v>
                </c:pt>
                <c:pt idx="1573">
                  <c:v>84.86</c:v>
                </c:pt>
                <c:pt idx="1574">
                  <c:v>84.069000000000003</c:v>
                </c:pt>
                <c:pt idx="1575">
                  <c:v>83.744000000000014</c:v>
                </c:pt>
                <c:pt idx="1576">
                  <c:v>81.438999999999993</c:v>
                </c:pt>
                <c:pt idx="1577">
                  <c:v>81.763999999999996</c:v>
                </c:pt>
                <c:pt idx="1578">
                  <c:v>83.802999999999983</c:v>
                </c:pt>
                <c:pt idx="1579">
                  <c:v>80.03</c:v>
                </c:pt>
                <c:pt idx="1580">
                  <c:v>80.165999999999983</c:v>
                </c:pt>
                <c:pt idx="1581">
                  <c:v>81.688999999999979</c:v>
                </c:pt>
                <c:pt idx="1582">
                  <c:v>81.937000000000012</c:v>
                </c:pt>
                <c:pt idx="1583">
                  <c:v>82.894999999999996</c:v>
                </c:pt>
                <c:pt idx="1584">
                  <c:v>82.828999999999979</c:v>
                </c:pt>
                <c:pt idx="1585">
                  <c:v>80.777000000000001</c:v>
                </c:pt>
                <c:pt idx="1586">
                  <c:v>78.808999999999983</c:v>
                </c:pt>
                <c:pt idx="1587">
                  <c:v>81.894999999999996</c:v>
                </c:pt>
                <c:pt idx="1588">
                  <c:v>85.611000000000004</c:v>
                </c:pt>
                <c:pt idx="1589">
                  <c:v>80.075999999999979</c:v>
                </c:pt>
                <c:pt idx="1590">
                  <c:v>74.617000000000004</c:v>
                </c:pt>
                <c:pt idx="1591">
                  <c:v>68.84</c:v>
                </c:pt>
                <c:pt idx="1592">
                  <c:v>65.277000000000001</c:v>
                </c:pt>
                <c:pt idx="1593">
                  <c:v>58.669000000000011</c:v>
                </c:pt>
                <c:pt idx="1594">
                  <c:v>59.161000000000001</c:v>
                </c:pt>
                <c:pt idx="1595">
                  <c:v>47.037000000000006</c:v>
                </c:pt>
                <c:pt idx="1596">
                  <c:v>43.634</c:v>
                </c:pt>
                <c:pt idx="1597">
                  <c:v>39.454999999999998</c:v>
                </c:pt>
                <c:pt idx="1598">
                  <c:v>28.710999999999999</c:v>
                </c:pt>
                <c:pt idx="1599">
                  <c:v>21.787999999999997</c:v>
                </c:pt>
                <c:pt idx="1600">
                  <c:v>14.679</c:v>
                </c:pt>
                <c:pt idx="1601">
                  <c:v>8.9080000000000013</c:v>
                </c:pt>
                <c:pt idx="1602">
                  <c:v>4.2039</c:v>
                </c:pt>
                <c:pt idx="1603">
                  <c:v>1.5523</c:v>
                </c:pt>
                <c:pt idx="1604">
                  <c:v>0.34667000000000003</c:v>
                </c:pt>
                <c:pt idx="1605">
                  <c:v>5.1119999999999999E-2</c:v>
                </c:pt>
                <c:pt idx="1606">
                  <c:v>5.6900000000000006E-3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2.0000000000000005E-5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8.7000000000000011E-4</c:v>
                </c:pt>
                <c:pt idx="1645">
                  <c:v>2.0000000000000005E-5</c:v>
                </c:pt>
                <c:pt idx="1646">
                  <c:v>1.9500000000000001E-3</c:v>
                </c:pt>
                <c:pt idx="1647">
                  <c:v>4.3900000000000007E-3</c:v>
                </c:pt>
                <c:pt idx="1648">
                  <c:v>5.3100000000000005E-3</c:v>
                </c:pt>
                <c:pt idx="1649">
                  <c:v>3.9800000000000009E-3</c:v>
                </c:pt>
                <c:pt idx="1650">
                  <c:v>4.6000000000000007E-4</c:v>
                </c:pt>
                <c:pt idx="1651">
                  <c:v>2.0000000000000005E-5</c:v>
                </c:pt>
                <c:pt idx="1652">
                  <c:v>8.9000000000000038E-4</c:v>
                </c:pt>
                <c:pt idx="1653">
                  <c:v>4.9000000000000009E-4</c:v>
                </c:pt>
                <c:pt idx="1654">
                  <c:v>1.0000000000000003E-5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3.0000000000000008E-5</c:v>
                </c:pt>
                <c:pt idx="1663">
                  <c:v>4.9000000000000009E-4</c:v>
                </c:pt>
                <c:pt idx="1664">
                  <c:v>1.5600000000000004E-3</c:v>
                </c:pt>
                <c:pt idx="1665">
                  <c:v>1.4000000000000002E-3</c:v>
                </c:pt>
                <c:pt idx="1666">
                  <c:v>1.7799999999999999E-3</c:v>
                </c:pt>
                <c:pt idx="1667">
                  <c:v>4.6100000000000004E-3</c:v>
                </c:pt>
                <c:pt idx="1668">
                  <c:v>2.31E-3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1.7500000000000003E-3</c:v>
                </c:pt>
                <c:pt idx="1674">
                  <c:v>3.31E-3</c:v>
                </c:pt>
                <c:pt idx="1675">
                  <c:v>1.3400000000000003E-3</c:v>
                </c:pt>
                <c:pt idx="1676">
                  <c:v>2.6500000000000004E-3</c:v>
                </c:pt>
                <c:pt idx="1677">
                  <c:v>1.5869999999999999E-2</c:v>
                </c:pt>
                <c:pt idx="1678">
                  <c:v>9.6239999999999992E-2</c:v>
                </c:pt>
                <c:pt idx="1679">
                  <c:v>0.46279000000000003</c:v>
                </c:pt>
                <c:pt idx="1680">
                  <c:v>0.96897000000000011</c:v>
                </c:pt>
                <c:pt idx="1681">
                  <c:v>1.6585000000000001</c:v>
                </c:pt>
                <c:pt idx="1682">
                  <c:v>2.4793999999999996</c:v>
                </c:pt>
                <c:pt idx="1683">
                  <c:v>3.4245999999999999</c:v>
                </c:pt>
                <c:pt idx="1684">
                  <c:v>4.8520999999999992</c:v>
                </c:pt>
                <c:pt idx="1685">
                  <c:v>6.9640999999999993</c:v>
                </c:pt>
                <c:pt idx="1686">
                  <c:v>8.7802999999999987</c:v>
                </c:pt>
                <c:pt idx="1687">
                  <c:v>9.5216000000000012</c:v>
                </c:pt>
                <c:pt idx="1688">
                  <c:v>10.531000000000001</c:v>
                </c:pt>
                <c:pt idx="1689">
                  <c:v>11.343</c:v>
                </c:pt>
                <c:pt idx="1690">
                  <c:v>13.069000000000003</c:v>
                </c:pt>
                <c:pt idx="1691">
                  <c:v>14.742000000000001</c:v>
                </c:pt>
                <c:pt idx="1692">
                  <c:v>15.856000000000002</c:v>
                </c:pt>
                <c:pt idx="1693">
                  <c:v>15.547999999999998</c:v>
                </c:pt>
                <c:pt idx="1694">
                  <c:v>18.943999999999996</c:v>
                </c:pt>
                <c:pt idx="1695">
                  <c:v>34.529000000000003</c:v>
                </c:pt>
                <c:pt idx="1696">
                  <c:v>40.696000000000012</c:v>
                </c:pt>
                <c:pt idx="1697">
                  <c:v>36.949000000000005</c:v>
                </c:pt>
                <c:pt idx="1698">
                  <c:v>37.063000000000002</c:v>
                </c:pt>
                <c:pt idx="1699">
                  <c:v>36.138000000000005</c:v>
                </c:pt>
                <c:pt idx="1700">
                  <c:v>38.658000000000001</c:v>
                </c:pt>
                <c:pt idx="1701">
                  <c:v>42.053000000000004</c:v>
                </c:pt>
                <c:pt idx="1702">
                  <c:v>36.738000000000007</c:v>
                </c:pt>
                <c:pt idx="1703">
                  <c:v>50.785000000000004</c:v>
                </c:pt>
                <c:pt idx="1704">
                  <c:v>74.394000000000005</c:v>
                </c:pt>
                <c:pt idx="1705">
                  <c:v>74.099000000000004</c:v>
                </c:pt>
                <c:pt idx="1706">
                  <c:v>76.697000000000003</c:v>
                </c:pt>
                <c:pt idx="1707">
                  <c:v>84.946000000000012</c:v>
                </c:pt>
                <c:pt idx="1708">
                  <c:v>85.411000000000016</c:v>
                </c:pt>
                <c:pt idx="1709">
                  <c:v>81.048000000000002</c:v>
                </c:pt>
                <c:pt idx="1710">
                  <c:v>83.620999999999981</c:v>
                </c:pt>
                <c:pt idx="1711">
                  <c:v>71.311000000000007</c:v>
                </c:pt>
                <c:pt idx="1712">
                  <c:v>56.249000000000002</c:v>
                </c:pt>
                <c:pt idx="1713">
                  <c:v>54.437000000000005</c:v>
                </c:pt>
                <c:pt idx="1714">
                  <c:v>55.245000000000005</c:v>
                </c:pt>
                <c:pt idx="1715">
                  <c:v>58.656000000000006</c:v>
                </c:pt>
                <c:pt idx="1716">
                  <c:v>50.442</c:v>
                </c:pt>
                <c:pt idx="1717">
                  <c:v>32.115000000000002</c:v>
                </c:pt>
                <c:pt idx="1718">
                  <c:v>23.800999999999995</c:v>
                </c:pt>
                <c:pt idx="1719">
                  <c:v>19.038</c:v>
                </c:pt>
                <c:pt idx="1720">
                  <c:v>29.321999999999999</c:v>
                </c:pt>
                <c:pt idx="1721">
                  <c:v>28.716000000000001</c:v>
                </c:pt>
                <c:pt idx="1722">
                  <c:v>19.734999999999999</c:v>
                </c:pt>
                <c:pt idx="1723">
                  <c:v>16.885999999999996</c:v>
                </c:pt>
                <c:pt idx="1724">
                  <c:v>13.742999999999999</c:v>
                </c:pt>
                <c:pt idx="1725">
                  <c:v>19.466999999999995</c:v>
                </c:pt>
                <c:pt idx="1726">
                  <c:v>22.643999999999995</c:v>
                </c:pt>
                <c:pt idx="1727">
                  <c:v>18.359000000000005</c:v>
                </c:pt>
                <c:pt idx="1728">
                  <c:v>15.841000000000001</c:v>
                </c:pt>
                <c:pt idx="1729">
                  <c:v>13.382000000000001</c:v>
                </c:pt>
                <c:pt idx="1730">
                  <c:v>10.358000000000002</c:v>
                </c:pt>
                <c:pt idx="1731">
                  <c:v>8.7606000000000002</c:v>
                </c:pt>
                <c:pt idx="1732">
                  <c:v>9.3861000000000008</c:v>
                </c:pt>
                <c:pt idx="1733">
                  <c:v>9.9768000000000008</c:v>
                </c:pt>
                <c:pt idx="1734">
                  <c:v>9.1746000000000034</c:v>
                </c:pt>
                <c:pt idx="1735">
                  <c:v>7.9313000000000011</c:v>
                </c:pt>
                <c:pt idx="1736">
                  <c:v>8.2962999999999987</c:v>
                </c:pt>
                <c:pt idx="1737">
                  <c:v>7.2060000000000004</c:v>
                </c:pt>
                <c:pt idx="1738">
                  <c:v>6.4747000000000003</c:v>
                </c:pt>
                <c:pt idx="1739">
                  <c:v>5.5933999999999999</c:v>
                </c:pt>
                <c:pt idx="1740">
                  <c:v>5.0965999999999996</c:v>
                </c:pt>
                <c:pt idx="1741">
                  <c:v>5.1867999999999999</c:v>
                </c:pt>
                <c:pt idx="1742">
                  <c:v>4.5250999999999992</c:v>
                </c:pt>
                <c:pt idx="1743">
                  <c:v>3.9165999999999994</c:v>
                </c:pt>
                <c:pt idx="1744">
                  <c:v>2.9415</c:v>
                </c:pt>
                <c:pt idx="1745">
                  <c:v>2.0682999999999998</c:v>
                </c:pt>
                <c:pt idx="1746">
                  <c:v>1.0603</c:v>
                </c:pt>
                <c:pt idx="1747">
                  <c:v>0.40383000000000002</c:v>
                </c:pt>
                <c:pt idx="1748">
                  <c:v>0.15707000000000002</c:v>
                </c:pt>
                <c:pt idx="1749">
                  <c:v>9.6640000000000004E-2</c:v>
                </c:pt>
                <c:pt idx="1750">
                  <c:v>8.6140000000000022E-2</c:v>
                </c:pt>
                <c:pt idx="1751">
                  <c:v>8.6740000000000025E-2</c:v>
                </c:pt>
                <c:pt idx="1752">
                  <c:v>8.1490000000000007E-2</c:v>
                </c:pt>
                <c:pt idx="1753">
                  <c:v>8.0140000000000003E-2</c:v>
                </c:pt>
                <c:pt idx="1754">
                  <c:v>7.3649999999999979E-2</c:v>
                </c:pt>
                <c:pt idx="1755">
                  <c:v>7.3550000000000004E-2</c:v>
                </c:pt>
                <c:pt idx="1756">
                  <c:v>7.290000000000002E-2</c:v>
                </c:pt>
                <c:pt idx="1757">
                  <c:v>7.0050000000000001E-2</c:v>
                </c:pt>
                <c:pt idx="1758">
                  <c:v>7.2520000000000001E-2</c:v>
                </c:pt>
                <c:pt idx="1759">
                  <c:v>7.2720000000000021E-2</c:v>
                </c:pt>
                <c:pt idx="1760">
                  <c:v>6.9220000000000004E-2</c:v>
                </c:pt>
                <c:pt idx="1761">
                  <c:v>7.3010000000000019E-2</c:v>
                </c:pt>
                <c:pt idx="1762">
                  <c:v>7.8890000000000016E-2</c:v>
                </c:pt>
                <c:pt idx="1763">
                  <c:v>7.4209999999999998E-2</c:v>
                </c:pt>
                <c:pt idx="1764">
                  <c:v>7.3209999999999997E-2</c:v>
                </c:pt>
                <c:pt idx="1765">
                  <c:v>7.1440000000000003E-2</c:v>
                </c:pt>
                <c:pt idx="1766">
                  <c:v>6.6420000000000007E-2</c:v>
                </c:pt>
                <c:pt idx="1767">
                  <c:v>6.5180000000000002E-2</c:v>
                </c:pt>
                <c:pt idx="1768">
                  <c:v>6.3039999999999999E-2</c:v>
                </c:pt>
                <c:pt idx="1769">
                  <c:v>6.2620000000000009E-2</c:v>
                </c:pt>
                <c:pt idx="1770">
                  <c:v>6.474000000000002E-2</c:v>
                </c:pt>
                <c:pt idx="1771">
                  <c:v>6.6610000000000003E-2</c:v>
                </c:pt>
                <c:pt idx="1772">
                  <c:v>6.6830000000000001E-2</c:v>
                </c:pt>
                <c:pt idx="1773">
                  <c:v>6.6750000000000004E-2</c:v>
                </c:pt>
                <c:pt idx="1774">
                  <c:v>6.6280000000000006E-2</c:v>
                </c:pt>
                <c:pt idx="1775">
                  <c:v>6.2649999999999997E-2</c:v>
                </c:pt>
                <c:pt idx="1776">
                  <c:v>6.0150000000000002E-2</c:v>
                </c:pt>
                <c:pt idx="1777">
                  <c:v>5.8110000000000009E-2</c:v>
                </c:pt>
                <c:pt idx="1778">
                  <c:v>5.3480000000000007E-2</c:v>
                </c:pt>
                <c:pt idx="1779">
                  <c:v>5.3420000000000002E-2</c:v>
                </c:pt>
                <c:pt idx="1780">
                  <c:v>5.3330000000000009E-2</c:v>
                </c:pt>
                <c:pt idx="1781">
                  <c:v>5.2609999999999997E-2</c:v>
                </c:pt>
                <c:pt idx="1782">
                  <c:v>5.0390000000000004E-2</c:v>
                </c:pt>
                <c:pt idx="1783">
                  <c:v>4.8119999999999996E-2</c:v>
                </c:pt>
                <c:pt idx="1784">
                  <c:v>4.7440000000000003E-2</c:v>
                </c:pt>
                <c:pt idx="1785">
                  <c:v>4.9250000000000002E-2</c:v>
                </c:pt>
                <c:pt idx="1786">
                  <c:v>5.3320000000000006E-2</c:v>
                </c:pt>
                <c:pt idx="1787">
                  <c:v>5.3449999999999998E-2</c:v>
                </c:pt>
                <c:pt idx="1788">
                  <c:v>5.1039999999999995E-2</c:v>
                </c:pt>
                <c:pt idx="1789">
                  <c:v>4.071000000000001E-2</c:v>
                </c:pt>
                <c:pt idx="1790">
                  <c:v>4.2810000000000008E-2</c:v>
                </c:pt>
                <c:pt idx="1791">
                  <c:v>4.3569999999999998E-2</c:v>
                </c:pt>
                <c:pt idx="1792">
                  <c:v>4.0829999999999998E-2</c:v>
                </c:pt>
                <c:pt idx="1793">
                  <c:v>4.0100000000000004E-2</c:v>
                </c:pt>
                <c:pt idx="1794">
                  <c:v>4.0100000000000004E-2</c:v>
                </c:pt>
                <c:pt idx="1795">
                  <c:v>4.0100000000000004E-2</c:v>
                </c:pt>
                <c:pt idx="1796">
                  <c:v>4.0100000000000004E-2</c:v>
                </c:pt>
                <c:pt idx="1797">
                  <c:v>4.0100000000000004E-2</c:v>
                </c:pt>
                <c:pt idx="1798">
                  <c:v>4.0100000000000004E-2</c:v>
                </c:pt>
                <c:pt idx="1799">
                  <c:v>4.0110000000000007E-2</c:v>
                </c:pt>
                <c:pt idx="1800">
                  <c:v>4.0129999999999992E-2</c:v>
                </c:pt>
                <c:pt idx="1801">
                  <c:v>4.0300000000000009E-2</c:v>
                </c:pt>
                <c:pt idx="1802">
                  <c:v>4.3209999999999991E-2</c:v>
                </c:pt>
                <c:pt idx="1803">
                  <c:v>4.9140000000000003E-2</c:v>
                </c:pt>
                <c:pt idx="1804">
                  <c:v>5.1830000000000001E-2</c:v>
                </c:pt>
                <c:pt idx="1805">
                  <c:v>5.1830000000000001E-2</c:v>
                </c:pt>
                <c:pt idx="1806">
                  <c:v>5.2730000000000006E-2</c:v>
                </c:pt>
                <c:pt idx="1807">
                  <c:v>5.3260000000000002E-2</c:v>
                </c:pt>
                <c:pt idx="1808">
                  <c:v>5.3460000000000008E-2</c:v>
                </c:pt>
                <c:pt idx="1809">
                  <c:v>5.3460000000000008E-2</c:v>
                </c:pt>
                <c:pt idx="1810">
                  <c:v>5.3460000000000008E-2</c:v>
                </c:pt>
                <c:pt idx="1811">
                  <c:v>5.3460000000000008E-2</c:v>
                </c:pt>
                <c:pt idx="1812">
                  <c:v>5.3460000000000008E-2</c:v>
                </c:pt>
                <c:pt idx="1813">
                  <c:v>5.3470000000000004E-2</c:v>
                </c:pt>
                <c:pt idx="1814">
                  <c:v>5.3460000000000008E-2</c:v>
                </c:pt>
                <c:pt idx="1815">
                  <c:v>5.3470000000000004E-2</c:v>
                </c:pt>
                <c:pt idx="1816">
                  <c:v>5.3460000000000008E-2</c:v>
                </c:pt>
                <c:pt idx="1817">
                  <c:v>5.3460000000000008E-2</c:v>
                </c:pt>
                <c:pt idx="1818">
                  <c:v>5.3460000000000008E-2</c:v>
                </c:pt>
                <c:pt idx="1819">
                  <c:v>5.3850000000000002E-2</c:v>
                </c:pt>
                <c:pt idx="1820">
                  <c:v>6.5479999999999997E-2</c:v>
                </c:pt>
                <c:pt idx="1821">
                  <c:v>0.15221000000000004</c:v>
                </c:pt>
                <c:pt idx="1822">
                  <c:v>0.62121999999999999</c:v>
                </c:pt>
                <c:pt idx="1823">
                  <c:v>1.7627999999999997</c:v>
                </c:pt>
                <c:pt idx="1824">
                  <c:v>3.4679000000000002</c:v>
                </c:pt>
                <c:pt idx="1825">
                  <c:v>6.3094999999999999</c:v>
                </c:pt>
                <c:pt idx="1826">
                  <c:v>9.9482000000000017</c:v>
                </c:pt>
                <c:pt idx="1827">
                  <c:v>13.298999999999999</c:v>
                </c:pt>
                <c:pt idx="1828">
                  <c:v>19.529</c:v>
                </c:pt>
                <c:pt idx="1829">
                  <c:v>26.629000000000001</c:v>
                </c:pt>
                <c:pt idx="1830">
                  <c:v>32.173000000000002</c:v>
                </c:pt>
                <c:pt idx="1831">
                  <c:v>36.486999999999995</c:v>
                </c:pt>
                <c:pt idx="1832">
                  <c:v>44.114000000000004</c:v>
                </c:pt>
                <c:pt idx="1833">
                  <c:v>47.476000000000006</c:v>
                </c:pt>
                <c:pt idx="1834">
                  <c:v>50.403999999999996</c:v>
                </c:pt>
                <c:pt idx="1835">
                  <c:v>51.704000000000001</c:v>
                </c:pt>
                <c:pt idx="1836">
                  <c:v>54.951999999999998</c:v>
                </c:pt>
                <c:pt idx="1837">
                  <c:v>60.56</c:v>
                </c:pt>
                <c:pt idx="1838">
                  <c:v>61.962000000000003</c:v>
                </c:pt>
                <c:pt idx="1839">
                  <c:v>77.099999999999994</c:v>
                </c:pt>
                <c:pt idx="1840">
                  <c:v>72.577999999999989</c:v>
                </c:pt>
                <c:pt idx="1841">
                  <c:v>80.025999999999982</c:v>
                </c:pt>
                <c:pt idx="1842">
                  <c:v>95.265000000000001</c:v>
                </c:pt>
                <c:pt idx="1843">
                  <c:v>100.73</c:v>
                </c:pt>
                <c:pt idx="1844">
                  <c:v>87.725999999999999</c:v>
                </c:pt>
                <c:pt idx="1845">
                  <c:v>107.39</c:v>
                </c:pt>
                <c:pt idx="1846">
                  <c:v>120.84</c:v>
                </c:pt>
                <c:pt idx="1847">
                  <c:v>123.66</c:v>
                </c:pt>
                <c:pt idx="1848">
                  <c:v>131.72999999999999</c:v>
                </c:pt>
                <c:pt idx="1849">
                  <c:v>145.97999999999999</c:v>
                </c:pt>
                <c:pt idx="1850">
                  <c:v>151.63</c:v>
                </c:pt>
                <c:pt idx="1851">
                  <c:v>134.87</c:v>
                </c:pt>
                <c:pt idx="1852">
                  <c:v>117.72</c:v>
                </c:pt>
                <c:pt idx="1853">
                  <c:v>138.59</c:v>
                </c:pt>
                <c:pt idx="1854">
                  <c:v>150.30000000000001</c:v>
                </c:pt>
                <c:pt idx="1855">
                  <c:v>127.64</c:v>
                </c:pt>
                <c:pt idx="1856">
                  <c:v>132.9</c:v>
                </c:pt>
                <c:pt idx="1857">
                  <c:v>146.51</c:v>
                </c:pt>
                <c:pt idx="1858">
                  <c:v>120.28</c:v>
                </c:pt>
                <c:pt idx="1859">
                  <c:v>90.134</c:v>
                </c:pt>
                <c:pt idx="1860">
                  <c:v>99.087999999999994</c:v>
                </c:pt>
                <c:pt idx="1861">
                  <c:v>102.24000000000001</c:v>
                </c:pt>
                <c:pt idx="1862">
                  <c:v>105.06</c:v>
                </c:pt>
                <c:pt idx="1863">
                  <c:v>97.77</c:v>
                </c:pt>
                <c:pt idx="1864">
                  <c:v>91.914000000000016</c:v>
                </c:pt>
                <c:pt idx="1865">
                  <c:v>100.25</c:v>
                </c:pt>
                <c:pt idx="1866">
                  <c:v>104.28</c:v>
                </c:pt>
                <c:pt idx="1867">
                  <c:v>112.77</c:v>
                </c:pt>
                <c:pt idx="1868">
                  <c:v>116.46000000000001</c:v>
                </c:pt>
                <c:pt idx="1869">
                  <c:v>102.95</c:v>
                </c:pt>
                <c:pt idx="1870">
                  <c:v>127.92</c:v>
                </c:pt>
                <c:pt idx="1871">
                  <c:v>127.47</c:v>
                </c:pt>
                <c:pt idx="1872">
                  <c:v>104.5</c:v>
                </c:pt>
                <c:pt idx="1873">
                  <c:v>91.516000000000005</c:v>
                </c:pt>
                <c:pt idx="1874">
                  <c:v>109.45</c:v>
                </c:pt>
                <c:pt idx="1875">
                  <c:v>83.759</c:v>
                </c:pt>
                <c:pt idx="1876">
                  <c:v>82.994000000000014</c:v>
                </c:pt>
                <c:pt idx="1877">
                  <c:v>85.007999999999996</c:v>
                </c:pt>
                <c:pt idx="1878">
                  <c:v>73.099000000000004</c:v>
                </c:pt>
                <c:pt idx="1879">
                  <c:v>71.483000000000004</c:v>
                </c:pt>
                <c:pt idx="1880">
                  <c:v>61.787000000000006</c:v>
                </c:pt>
                <c:pt idx="1881">
                  <c:v>56.665000000000006</c:v>
                </c:pt>
                <c:pt idx="1882">
                  <c:v>54.400999999999996</c:v>
                </c:pt>
                <c:pt idx="1883">
                  <c:v>44.302</c:v>
                </c:pt>
                <c:pt idx="1884">
                  <c:v>39.796000000000014</c:v>
                </c:pt>
                <c:pt idx="1885">
                  <c:v>36.705000000000005</c:v>
                </c:pt>
                <c:pt idx="1886">
                  <c:v>29.733000000000001</c:v>
                </c:pt>
                <c:pt idx="1887">
                  <c:v>24.54</c:v>
                </c:pt>
                <c:pt idx="1888">
                  <c:v>16.931999999999999</c:v>
                </c:pt>
                <c:pt idx="1889">
                  <c:v>9.2638000000000016</c:v>
                </c:pt>
                <c:pt idx="1890">
                  <c:v>4.5095999999999998</c:v>
                </c:pt>
                <c:pt idx="1891">
                  <c:v>1.4737999999999998</c:v>
                </c:pt>
                <c:pt idx="1892">
                  <c:v>0.35047000000000006</c:v>
                </c:pt>
                <c:pt idx="1893">
                  <c:v>4.9900000000000007E-2</c:v>
                </c:pt>
                <c:pt idx="1894">
                  <c:v>6.2100000000000011E-3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-1.0000000000000003E-5</c:v>
                </c:pt>
                <c:pt idx="1946">
                  <c:v>0</c:v>
                </c:pt>
                <c:pt idx="1947">
                  <c:v>0</c:v>
                </c:pt>
                <c:pt idx="1948">
                  <c:v>1.0000000000000003E-5</c:v>
                </c:pt>
                <c:pt idx="1949">
                  <c:v>1.0000000000000003E-5</c:v>
                </c:pt>
                <c:pt idx="1950">
                  <c:v>0</c:v>
                </c:pt>
                <c:pt idx="1951">
                  <c:v>3.0000000000000008E-5</c:v>
                </c:pt>
                <c:pt idx="1952">
                  <c:v>8.000000000000002E-5</c:v>
                </c:pt>
                <c:pt idx="1953">
                  <c:v>4.000000000000001E-5</c:v>
                </c:pt>
                <c:pt idx="1954">
                  <c:v>1.0000000000000002E-4</c:v>
                </c:pt>
                <c:pt idx="1955">
                  <c:v>1.2000000000000002E-4</c:v>
                </c:pt>
                <c:pt idx="1956">
                  <c:v>1.0000000000000002E-4</c:v>
                </c:pt>
                <c:pt idx="1957">
                  <c:v>3.3000000000000005E-4</c:v>
                </c:pt>
                <c:pt idx="1958">
                  <c:v>2.8000000000000003E-4</c:v>
                </c:pt>
                <c:pt idx="1959">
                  <c:v>3.3000000000000005E-4</c:v>
                </c:pt>
                <c:pt idx="1960">
                  <c:v>2.6000000000000003E-4</c:v>
                </c:pt>
                <c:pt idx="1961">
                  <c:v>7.5000000000000012E-4</c:v>
                </c:pt>
                <c:pt idx="1962">
                  <c:v>3.5200000000000006E-3</c:v>
                </c:pt>
                <c:pt idx="1963">
                  <c:v>7.0200000000000011E-3</c:v>
                </c:pt>
                <c:pt idx="1964">
                  <c:v>4.564E-2</c:v>
                </c:pt>
                <c:pt idx="1965">
                  <c:v>0.33043000000000006</c:v>
                </c:pt>
                <c:pt idx="1966">
                  <c:v>1.6495</c:v>
                </c:pt>
                <c:pt idx="1967">
                  <c:v>5.0078999999999994</c:v>
                </c:pt>
                <c:pt idx="1968">
                  <c:v>10.514000000000001</c:v>
                </c:pt>
                <c:pt idx="1969">
                  <c:v>17.353999999999999</c:v>
                </c:pt>
                <c:pt idx="1970">
                  <c:v>24.724999999999998</c:v>
                </c:pt>
                <c:pt idx="1971">
                  <c:v>31.637000000000004</c:v>
                </c:pt>
                <c:pt idx="1972">
                  <c:v>37.423000000000002</c:v>
                </c:pt>
                <c:pt idx="1973">
                  <c:v>42.790000000000006</c:v>
                </c:pt>
                <c:pt idx="1974">
                  <c:v>47.650999999999996</c:v>
                </c:pt>
                <c:pt idx="1975">
                  <c:v>51.839000000000006</c:v>
                </c:pt>
                <c:pt idx="1976">
                  <c:v>55.438000000000002</c:v>
                </c:pt>
                <c:pt idx="1977">
                  <c:v>58.544000000000004</c:v>
                </c:pt>
                <c:pt idx="1978">
                  <c:v>61.33</c:v>
                </c:pt>
                <c:pt idx="1979">
                  <c:v>63.291000000000011</c:v>
                </c:pt>
                <c:pt idx="1980">
                  <c:v>65.241000000000014</c:v>
                </c:pt>
                <c:pt idx="1981">
                  <c:v>66.83</c:v>
                </c:pt>
                <c:pt idx="1982">
                  <c:v>68.42</c:v>
                </c:pt>
                <c:pt idx="1983">
                  <c:v>69.718000000000004</c:v>
                </c:pt>
                <c:pt idx="1984">
                  <c:v>70.968000000000004</c:v>
                </c:pt>
                <c:pt idx="1985">
                  <c:v>71.956000000000003</c:v>
                </c:pt>
                <c:pt idx="1986">
                  <c:v>72.569999999999993</c:v>
                </c:pt>
                <c:pt idx="1987">
                  <c:v>73.440000000000012</c:v>
                </c:pt>
                <c:pt idx="1988">
                  <c:v>74.066999999999993</c:v>
                </c:pt>
                <c:pt idx="1989">
                  <c:v>74.378999999999991</c:v>
                </c:pt>
                <c:pt idx="1990">
                  <c:v>74.528999999999982</c:v>
                </c:pt>
                <c:pt idx="1991">
                  <c:v>74.910000000000011</c:v>
                </c:pt>
                <c:pt idx="1992">
                  <c:v>75.155999999999992</c:v>
                </c:pt>
                <c:pt idx="1993">
                  <c:v>75.381999999999991</c:v>
                </c:pt>
                <c:pt idx="1994">
                  <c:v>75.715000000000003</c:v>
                </c:pt>
                <c:pt idx="1995">
                  <c:v>75.867999999999995</c:v>
                </c:pt>
                <c:pt idx="1996">
                  <c:v>76.10299999999998</c:v>
                </c:pt>
                <c:pt idx="1997">
                  <c:v>76.156999999999982</c:v>
                </c:pt>
                <c:pt idx="1998">
                  <c:v>76.176999999999992</c:v>
                </c:pt>
                <c:pt idx="1999">
                  <c:v>76.350999999999999</c:v>
                </c:pt>
                <c:pt idx="2000">
                  <c:v>76.53</c:v>
                </c:pt>
                <c:pt idx="2001">
                  <c:v>76.415000000000006</c:v>
                </c:pt>
                <c:pt idx="2002">
                  <c:v>76.292000000000002</c:v>
                </c:pt>
                <c:pt idx="2003">
                  <c:v>76.332999999999998</c:v>
                </c:pt>
                <c:pt idx="2004">
                  <c:v>76.061000000000007</c:v>
                </c:pt>
                <c:pt idx="2005">
                  <c:v>76.066000000000003</c:v>
                </c:pt>
                <c:pt idx="2006">
                  <c:v>76.095000000000013</c:v>
                </c:pt>
                <c:pt idx="2007">
                  <c:v>75.885999999999981</c:v>
                </c:pt>
                <c:pt idx="2008">
                  <c:v>75.462000000000003</c:v>
                </c:pt>
                <c:pt idx="2009">
                  <c:v>75.215999999999994</c:v>
                </c:pt>
                <c:pt idx="2010">
                  <c:v>74.878999999999991</c:v>
                </c:pt>
                <c:pt idx="2011">
                  <c:v>74.918999999999997</c:v>
                </c:pt>
                <c:pt idx="2012">
                  <c:v>75.542000000000002</c:v>
                </c:pt>
                <c:pt idx="2013">
                  <c:v>76.964000000000013</c:v>
                </c:pt>
                <c:pt idx="2014">
                  <c:v>79.835999999999999</c:v>
                </c:pt>
                <c:pt idx="2015">
                  <c:v>82.210000000000008</c:v>
                </c:pt>
                <c:pt idx="2016">
                  <c:v>82.570999999999998</c:v>
                </c:pt>
                <c:pt idx="2017">
                  <c:v>82.638999999999982</c:v>
                </c:pt>
                <c:pt idx="2018">
                  <c:v>80.043999999999997</c:v>
                </c:pt>
                <c:pt idx="2019">
                  <c:v>77.406999999999996</c:v>
                </c:pt>
                <c:pt idx="2020">
                  <c:v>75.268000000000001</c:v>
                </c:pt>
                <c:pt idx="2021">
                  <c:v>73.073999999999998</c:v>
                </c:pt>
                <c:pt idx="2022">
                  <c:v>72.346000000000004</c:v>
                </c:pt>
                <c:pt idx="2023">
                  <c:v>70.138999999999982</c:v>
                </c:pt>
                <c:pt idx="2024">
                  <c:v>66.894000000000005</c:v>
                </c:pt>
                <c:pt idx="2025">
                  <c:v>63.656000000000006</c:v>
                </c:pt>
                <c:pt idx="2026">
                  <c:v>59.685000000000002</c:v>
                </c:pt>
                <c:pt idx="2027">
                  <c:v>55.641000000000005</c:v>
                </c:pt>
                <c:pt idx="2028">
                  <c:v>50.468000000000011</c:v>
                </c:pt>
                <c:pt idx="2029">
                  <c:v>44.471000000000004</c:v>
                </c:pt>
                <c:pt idx="2030">
                  <c:v>37.183</c:v>
                </c:pt>
                <c:pt idx="2031">
                  <c:v>28.686</c:v>
                </c:pt>
                <c:pt idx="2032">
                  <c:v>20.925999999999991</c:v>
                </c:pt>
                <c:pt idx="2033">
                  <c:v>13.181000000000001</c:v>
                </c:pt>
                <c:pt idx="2034">
                  <c:v>7.0510999999999999</c:v>
                </c:pt>
                <c:pt idx="2035">
                  <c:v>2.8119999999999994</c:v>
                </c:pt>
                <c:pt idx="2036">
                  <c:v>0.73082000000000014</c:v>
                </c:pt>
                <c:pt idx="2037">
                  <c:v>0.11758</c:v>
                </c:pt>
                <c:pt idx="2038">
                  <c:v>1.5370000000000002E-2</c:v>
                </c:pt>
                <c:pt idx="2039">
                  <c:v>2.1800000000000005E-3</c:v>
                </c:pt>
                <c:pt idx="2040">
                  <c:v>1.0000000000000003E-5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1.0000000000000003E-5</c:v>
                </c:pt>
                <c:pt idx="2047">
                  <c:v>0</c:v>
                </c:pt>
                <c:pt idx="2048">
                  <c:v>0</c:v>
                </c:pt>
                <c:pt idx="2049">
                  <c:v>1.0000000000000003E-5</c:v>
                </c:pt>
                <c:pt idx="2050">
                  <c:v>1.0000000000000003E-5</c:v>
                </c:pt>
                <c:pt idx="2051">
                  <c:v>0</c:v>
                </c:pt>
                <c:pt idx="2052">
                  <c:v>0</c:v>
                </c:pt>
                <c:pt idx="2053">
                  <c:v>1.0000000000000003E-5</c:v>
                </c:pt>
                <c:pt idx="2054">
                  <c:v>1.0000000000000003E-5</c:v>
                </c:pt>
                <c:pt idx="2055">
                  <c:v>3.0000000000000008E-5</c:v>
                </c:pt>
                <c:pt idx="2056">
                  <c:v>4.000000000000001E-5</c:v>
                </c:pt>
                <c:pt idx="2057">
                  <c:v>6.0000000000000015E-5</c:v>
                </c:pt>
                <c:pt idx="2058">
                  <c:v>8.000000000000002E-5</c:v>
                </c:pt>
                <c:pt idx="2059">
                  <c:v>2.0000000000000005E-5</c:v>
                </c:pt>
                <c:pt idx="2060">
                  <c:v>7.0000000000000007E-5</c:v>
                </c:pt>
                <c:pt idx="2061">
                  <c:v>6.0000000000000015E-5</c:v>
                </c:pt>
                <c:pt idx="2062">
                  <c:v>1.6000000000000004E-4</c:v>
                </c:pt>
                <c:pt idx="2063">
                  <c:v>1.3999999999999999E-4</c:v>
                </c:pt>
                <c:pt idx="2064">
                  <c:v>8.000000000000002E-5</c:v>
                </c:pt>
                <c:pt idx="2065">
                  <c:v>3.0000000000000008E-5</c:v>
                </c:pt>
                <c:pt idx="2066">
                  <c:v>3.0000000000000008E-5</c:v>
                </c:pt>
                <c:pt idx="2067">
                  <c:v>1.0000000000000002E-4</c:v>
                </c:pt>
                <c:pt idx="2068">
                  <c:v>2.3000000000000003E-4</c:v>
                </c:pt>
                <c:pt idx="2069">
                  <c:v>8.000000000000002E-5</c:v>
                </c:pt>
                <c:pt idx="2070">
                  <c:v>4.0000000000000007E-4</c:v>
                </c:pt>
                <c:pt idx="2071">
                  <c:v>3.8000000000000008E-4</c:v>
                </c:pt>
                <c:pt idx="2072">
                  <c:v>1.6000000000000004E-4</c:v>
                </c:pt>
                <c:pt idx="2073">
                  <c:v>1.6000000000000004E-4</c:v>
                </c:pt>
                <c:pt idx="2074">
                  <c:v>6.2000000000000011E-4</c:v>
                </c:pt>
                <c:pt idx="2075">
                  <c:v>2.5000000000000006E-4</c:v>
                </c:pt>
                <c:pt idx="2076">
                  <c:v>4.9000000000000009E-4</c:v>
                </c:pt>
                <c:pt idx="2077">
                  <c:v>2.7000000000000006E-4</c:v>
                </c:pt>
                <c:pt idx="2078">
                  <c:v>3.6000000000000008E-4</c:v>
                </c:pt>
                <c:pt idx="2079">
                  <c:v>5.3000000000000009E-4</c:v>
                </c:pt>
                <c:pt idx="2080">
                  <c:v>4.500000000000001E-4</c:v>
                </c:pt>
                <c:pt idx="2081">
                  <c:v>2.8000000000000003E-4</c:v>
                </c:pt>
                <c:pt idx="2082">
                  <c:v>2.0000000000000005E-5</c:v>
                </c:pt>
                <c:pt idx="2083">
                  <c:v>2.5000000000000006E-4</c:v>
                </c:pt>
                <c:pt idx="2084">
                  <c:v>3.1000000000000005E-4</c:v>
                </c:pt>
                <c:pt idx="2085">
                  <c:v>2.0000000000000005E-5</c:v>
                </c:pt>
                <c:pt idx="2086">
                  <c:v>2.1000000000000006E-4</c:v>
                </c:pt>
                <c:pt idx="2087">
                  <c:v>3.2000000000000013E-4</c:v>
                </c:pt>
                <c:pt idx="2088">
                  <c:v>2.6000000000000003E-4</c:v>
                </c:pt>
                <c:pt idx="2089">
                  <c:v>-4.000000000000001E-5</c:v>
                </c:pt>
                <c:pt idx="2090">
                  <c:v>2.9000000000000006E-4</c:v>
                </c:pt>
                <c:pt idx="2091">
                  <c:v>1.8000000000000004E-4</c:v>
                </c:pt>
                <c:pt idx="2092">
                  <c:v>3.3000000000000005E-4</c:v>
                </c:pt>
                <c:pt idx="2093">
                  <c:v>3.0000000000000008E-5</c:v>
                </c:pt>
                <c:pt idx="2094">
                  <c:v>4.8000000000000007E-4</c:v>
                </c:pt>
                <c:pt idx="2095">
                  <c:v>2.6000000000000003E-4</c:v>
                </c:pt>
                <c:pt idx="2096">
                  <c:v>3.7000000000000005E-4</c:v>
                </c:pt>
                <c:pt idx="2097">
                  <c:v>4.6000000000000007E-4</c:v>
                </c:pt>
                <c:pt idx="2098">
                  <c:v>1.2999999999999999E-4</c:v>
                </c:pt>
                <c:pt idx="2099">
                  <c:v>3.1000000000000005E-4</c:v>
                </c:pt>
                <c:pt idx="2100">
                  <c:v>2.0000000000000004E-4</c:v>
                </c:pt>
                <c:pt idx="2101">
                  <c:v>1.9000000000000006E-4</c:v>
                </c:pt>
                <c:pt idx="2102">
                  <c:v>1.6000000000000004E-4</c:v>
                </c:pt>
                <c:pt idx="2103">
                  <c:v>3.5000000000000005E-4</c:v>
                </c:pt>
                <c:pt idx="2104">
                  <c:v>6.600000000000001E-4</c:v>
                </c:pt>
                <c:pt idx="2105">
                  <c:v>1.2800000000000003E-3</c:v>
                </c:pt>
                <c:pt idx="2106">
                  <c:v>5.490000000000001E-3</c:v>
                </c:pt>
                <c:pt idx="2107">
                  <c:v>9.080000000000003E-3</c:v>
                </c:pt>
                <c:pt idx="2108">
                  <c:v>6.6330000000000014E-2</c:v>
                </c:pt>
                <c:pt idx="2109">
                  <c:v>0.46843000000000001</c:v>
                </c:pt>
                <c:pt idx="2110">
                  <c:v>2.1541000000000001</c:v>
                </c:pt>
                <c:pt idx="2111">
                  <c:v>6.1240999999999985</c:v>
                </c:pt>
                <c:pt idx="2112">
                  <c:v>12.648999999999999</c:v>
                </c:pt>
                <c:pt idx="2113">
                  <c:v>20.309999999999999</c:v>
                </c:pt>
                <c:pt idx="2114">
                  <c:v>26.655999999999999</c:v>
                </c:pt>
                <c:pt idx="2115">
                  <c:v>31.482999999999997</c:v>
                </c:pt>
                <c:pt idx="2116">
                  <c:v>36.949000000000005</c:v>
                </c:pt>
                <c:pt idx="2117">
                  <c:v>42.754000000000005</c:v>
                </c:pt>
                <c:pt idx="2118">
                  <c:v>47.652000000000001</c:v>
                </c:pt>
                <c:pt idx="2119">
                  <c:v>50.975000000000001</c:v>
                </c:pt>
                <c:pt idx="2120">
                  <c:v>53.82</c:v>
                </c:pt>
                <c:pt idx="2121">
                  <c:v>57.9</c:v>
                </c:pt>
                <c:pt idx="2122">
                  <c:v>60.481999999999999</c:v>
                </c:pt>
                <c:pt idx="2123">
                  <c:v>61.663000000000011</c:v>
                </c:pt>
                <c:pt idx="2124">
                  <c:v>64.203000000000003</c:v>
                </c:pt>
                <c:pt idx="2125">
                  <c:v>65.77</c:v>
                </c:pt>
                <c:pt idx="2126">
                  <c:v>67.251999999999995</c:v>
                </c:pt>
                <c:pt idx="2127">
                  <c:v>69.170999999999992</c:v>
                </c:pt>
                <c:pt idx="2128">
                  <c:v>69.208000000000013</c:v>
                </c:pt>
                <c:pt idx="2129">
                  <c:v>70.967000000000013</c:v>
                </c:pt>
                <c:pt idx="2130">
                  <c:v>71.074999999999989</c:v>
                </c:pt>
                <c:pt idx="2131">
                  <c:v>71.781999999999996</c:v>
                </c:pt>
                <c:pt idx="2132">
                  <c:v>72.625999999999991</c:v>
                </c:pt>
                <c:pt idx="2133">
                  <c:v>73.850999999999999</c:v>
                </c:pt>
                <c:pt idx="2134">
                  <c:v>73.900000000000006</c:v>
                </c:pt>
                <c:pt idx="2135">
                  <c:v>74.891000000000005</c:v>
                </c:pt>
                <c:pt idx="2136">
                  <c:v>76.013000000000005</c:v>
                </c:pt>
                <c:pt idx="2137">
                  <c:v>76.706999999999994</c:v>
                </c:pt>
                <c:pt idx="2138">
                  <c:v>75.233999999999995</c:v>
                </c:pt>
                <c:pt idx="2139">
                  <c:v>75.837999999999994</c:v>
                </c:pt>
                <c:pt idx="2140">
                  <c:v>75.313000000000002</c:v>
                </c:pt>
                <c:pt idx="2141">
                  <c:v>75.007000000000005</c:v>
                </c:pt>
                <c:pt idx="2142">
                  <c:v>75.010999999999996</c:v>
                </c:pt>
                <c:pt idx="2143">
                  <c:v>75.335999999999999</c:v>
                </c:pt>
                <c:pt idx="2144">
                  <c:v>75.980999999999995</c:v>
                </c:pt>
                <c:pt idx="2145">
                  <c:v>75.943000000000012</c:v>
                </c:pt>
                <c:pt idx="2146">
                  <c:v>75.540000000000006</c:v>
                </c:pt>
                <c:pt idx="2147">
                  <c:v>75.235000000000014</c:v>
                </c:pt>
                <c:pt idx="2148">
                  <c:v>75.114999999999995</c:v>
                </c:pt>
                <c:pt idx="2149">
                  <c:v>75.069000000000003</c:v>
                </c:pt>
                <c:pt idx="2150">
                  <c:v>75.027999999999992</c:v>
                </c:pt>
                <c:pt idx="2151">
                  <c:v>74.974999999999994</c:v>
                </c:pt>
                <c:pt idx="2152">
                  <c:v>74.712999999999994</c:v>
                </c:pt>
                <c:pt idx="2153">
                  <c:v>74.369</c:v>
                </c:pt>
                <c:pt idx="2154">
                  <c:v>73.733000000000004</c:v>
                </c:pt>
                <c:pt idx="2155">
                  <c:v>73.507000000000005</c:v>
                </c:pt>
                <c:pt idx="2156">
                  <c:v>74.736999999999995</c:v>
                </c:pt>
                <c:pt idx="2157">
                  <c:v>77.296000000000006</c:v>
                </c:pt>
                <c:pt idx="2158">
                  <c:v>80.194999999999993</c:v>
                </c:pt>
                <c:pt idx="2159">
                  <c:v>81.521999999999991</c:v>
                </c:pt>
                <c:pt idx="2160">
                  <c:v>82.161999999999992</c:v>
                </c:pt>
                <c:pt idx="2161">
                  <c:v>82.427999999999997</c:v>
                </c:pt>
                <c:pt idx="2162">
                  <c:v>78.709000000000003</c:v>
                </c:pt>
                <c:pt idx="2163">
                  <c:v>76.728999999999999</c:v>
                </c:pt>
                <c:pt idx="2164">
                  <c:v>75.010000000000005</c:v>
                </c:pt>
                <c:pt idx="2165">
                  <c:v>73.074999999999989</c:v>
                </c:pt>
                <c:pt idx="2166">
                  <c:v>72.662999999999982</c:v>
                </c:pt>
                <c:pt idx="2167">
                  <c:v>70.85599999999998</c:v>
                </c:pt>
                <c:pt idx="2168">
                  <c:v>67.603999999999999</c:v>
                </c:pt>
                <c:pt idx="2169">
                  <c:v>64.813999999999993</c:v>
                </c:pt>
                <c:pt idx="2170">
                  <c:v>61.131</c:v>
                </c:pt>
                <c:pt idx="2171">
                  <c:v>57.306999999999995</c:v>
                </c:pt>
                <c:pt idx="2172">
                  <c:v>52.136000000000003</c:v>
                </c:pt>
                <c:pt idx="2173">
                  <c:v>46.522000000000006</c:v>
                </c:pt>
                <c:pt idx="2174">
                  <c:v>39.866</c:v>
                </c:pt>
                <c:pt idx="2175">
                  <c:v>32.147000000000006</c:v>
                </c:pt>
                <c:pt idx="2176">
                  <c:v>23.22</c:v>
                </c:pt>
                <c:pt idx="2177">
                  <c:v>15.074</c:v>
                </c:pt>
                <c:pt idx="2178">
                  <c:v>8.4238</c:v>
                </c:pt>
                <c:pt idx="2179">
                  <c:v>3.5163999999999995</c:v>
                </c:pt>
                <c:pt idx="2180">
                  <c:v>0.95104000000000011</c:v>
                </c:pt>
                <c:pt idx="2181">
                  <c:v>0.16109000000000001</c:v>
                </c:pt>
                <c:pt idx="2182">
                  <c:v>2.1280000000000004E-2</c:v>
                </c:pt>
                <c:pt idx="2183">
                  <c:v>1.9500000000000001E-3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1.0000000000000003E-5</c:v>
                </c:pt>
                <c:pt idx="2198">
                  <c:v>2.0000000000000005E-5</c:v>
                </c:pt>
                <c:pt idx="2199">
                  <c:v>0</c:v>
                </c:pt>
                <c:pt idx="2200">
                  <c:v>1.0000000000000003E-5</c:v>
                </c:pt>
                <c:pt idx="2201">
                  <c:v>3.0000000000000008E-5</c:v>
                </c:pt>
                <c:pt idx="2202">
                  <c:v>4.000000000000001E-5</c:v>
                </c:pt>
                <c:pt idx="2203">
                  <c:v>2.0000000000000005E-5</c:v>
                </c:pt>
                <c:pt idx="2204">
                  <c:v>9.0000000000000019E-5</c:v>
                </c:pt>
                <c:pt idx="2205">
                  <c:v>7.0000000000000007E-5</c:v>
                </c:pt>
                <c:pt idx="2206">
                  <c:v>0</c:v>
                </c:pt>
                <c:pt idx="2207">
                  <c:v>1.9000000000000006E-4</c:v>
                </c:pt>
                <c:pt idx="2208">
                  <c:v>9.0000000000000019E-5</c:v>
                </c:pt>
                <c:pt idx="2209">
                  <c:v>1.2999999999999999E-4</c:v>
                </c:pt>
                <c:pt idx="2210">
                  <c:v>3.3000000000000005E-4</c:v>
                </c:pt>
                <c:pt idx="2211">
                  <c:v>3.1000000000000005E-4</c:v>
                </c:pt>
                <c:pt idx="2212">
                  <c:v>3.3000000000000005E-4</c:v>
                </c:pt>
                <c:pt idx="2213">
                  <c:v>4.300000000000001E-4</c:v>
                </c:pt>
                <c:pt idx="2214">
                  <c:v>4.6000000000000007E-4</c:v>
                </c:pt>
                <c:pt idx="2215">
                  <c:v>3.7000000000000005E-4</c:v>
                </c:pt>
                <c:pt idx="2216">
                  <c:v>3.1000000000000005E-4</c:v>
                </c:pt>
                <c:pt idx="2217">
                  <c:v>3.3000000000000005E-4</c:v>
                </c:pt>
                <c:pt idx="2218">
                  <c:v>4.0000000000000007E-4</c:v>
                </c:pt>
                <c:pt idx="2219">
                  <c:v>5.8000000000000011E-4</c:v>
                </c:pt>
                <c:pt idx="2220">
                  <c:v>3.0000000000000003E-4</c:v>
                </c:pt>
                <c:pt idx="2221">
                  <c:v>2.7000000000000006E-4</c:v>
                </c:pt>
                <c:pt idx="2222">
                  <c:v>5.0000000000000012E-4</c:v>
                </c:pt>
                <c:pt idx="2223">
                  <c:v>2.9000000000000006E-4</c:v>
                </c:pt>
                <c:pt idx="2224">
                  <c:v>1.1000000000000003E-4</c:v>
                </c:pt>
                <c:pt idx="2225">
                  <c:v>6.7000000000000013E-4</c:v>
                </c:pt>
                <c:pt idx="2226">
                  <c:v>3.0000000000000003E-4</c:v>
                </c:pt>
                <c:pt idx="2227">
                  <c:v>5.5000000000000014E-4</c:v>
                </c:pt>
                <c:pt idx="2228">
                  <c:v>3.0000000000000003E-4</c:v>
                </c:pt>
                <c:pt idx="2229">
                  <c:v>4.0000000000000007E-4</c:v>
                </c:pt>
                <c:pt idx="2230">
                  <c:v>-1.7000000000000004E-4</c:v>
                </c:pt>
                <c:pt idx="2231">
                  <c:v>1.0000000000000003E-5</c:v>
                </c:pt>
                <c:pt idx="2232">
                  <c:v>2.1000000000000006E-4</c:v>
                </c:pt>
                <c:pt idx="2233">
                  <c:v>7.0000000000000007E-5</c:v>
                </c:pt>
                <c:pt idx="2234">
                  <c:v>3.0000000000000008E-5</c:v>
                </c:pt>
                <c:pt idx="2235">
                  <c:v>0</c:v>
                </c:pt>
                <c:pt idx="2236">
                  <c:v>2.8000000000000003E-4</c:v>
                </c:pt>
                <c:pt idx="2237">
                  <c:v>3.6000000000000008E-4</c:v>
                </c:pt>
                <c:pt idx="2238">
                  <c:v>6.0000000000000016E-4</c:v>
                </c:pt>
                <c:pt idx="2239">
                  <c:v>3.8000000000000008E-4</c:v>
                </c:pt>
                <c:pt idx="2240">
                  <c:v>5.3000000000000009E-4</c:v>
                </c:pt>
                <c:pt idx="2241">
                  <c:v>6.2000000000000011E-4</c:v>
                </c:pt>
                <c:pt idx="2242">
                  <c:v>1.0499999999999997E-3</c:v>
                </c:pt>
                <c:pt idx="2243">
                  <c:v>8.600000000000003E-4</c:v>
                </c:pt>
                <c:pt idx="2244">
                  <c:v>8.5000000000000039E-4</c:v>
                </c:pt>
                <c:pt idx="2245">
                  <c:v>2.0900000000000003E-3</c:v>
                </c:pt>
                <c:pt idx="2246">
                  <c:v>2.1400000000000004E-3</c:v>
                </c:pt>
                <c:pt idx="2247">
                  <c:v>2.0799999999999998E-3</c:v>
                </c:pt>
                <c:pt idx="2248">
                  <c:v>2.0300000000000001E-3</c:v>
                </c:pt>
                <c:pt idx="2249">
                  <c:v>2.6600000000000005E-3</c:v>
                </c:pt>
                <c:pt idx="2250">
                  <c:v>5.3500000000000006E-3</c:v>
                </c:pt>
                <c:pt idx="2251">
                  <c:v>6.6700000000000006E-3</c:v>
                </c:pt>
                <c:pt idx="2252">
                  <c:v>2.5820000000000003E-2</c:v>
                </c:pt>
                <c:pt idx="2253">
                  <c:v>0.16846000000000003</c:v>
                </c:pt>
                <c:pt idx="2254">
                  <c:v>0.62318000000000007</c:v>
                </c:pt>
                <c:pt idx="2255">
                  <c:v>1.9359</c:v>
                </c:pt>
                <c:pt idx="2256">
                  <c:v>3.9193999999999996</c:v>
                </c:pt>
                <c:pt idx="2257">
                  <c:v>4.3792000000000009</c:v>
                </c:pt>
                <c:pt idx="2258">
                  <c:v>10.667</c:v>
                </c:pt>
                <c:pt idx="2259">
                  <c:v>13.132</c:v>
                </c:pt>
                <c:pt idx="2260">
                  <c:v>23.122</c:v>
                </c:pt>
                <c:pt idx="2261">
                  <c:v>30.103000000000005</c:v>
                </c:pt>
                <c:pt idx="2262">
                  <c:v>32.382999999999996</c:v>
                </c:pt>
                <c:pt idx="2263">
                  <c:v>46.645000000000003</c:v>
                </c:pt>
                <c:pt idx="2264">
                  <c:v>56.346999999999994</c:v>
                </c:pt>
                <c:pt idx="2265">
                  <c:v>58.178000000000004</c:v>
                </c:pt>
                <c:pt idx="2266">
                  <c:v>25.859000000000005</c:v>
                </c:pt>
                <c:pt idx="2267">
                  <c:v>17.175999999999995</c:v>
                </c:pt>
                <c:pt idx="2268">
                  <c:v>40.006</c:v>
                </c:pt>
                <c:pt idx="2269">
                  <c:v>50.93</c:v>
                </c:pt>
                <c:pt idx="2270">
                  <c:v>62.283000000000001</c:v>
                </c:pt>
                <c:pt idx="2271">
                  <c:v>69.554999999999993</c:v>
                </c:pt>
                <c:pt idx="2272">
                  <c:v>38.853999999999999</c:v>
                </c:pt>
                <c:pt idx="2273">
                  <c:v>44.266000000000012</c:v>
                </c:pt>
                <c:pt idx="2274">
                  <c:v>54.962000000000003</c:v>
                </c:pt>
                <c:pt idx="2275">
                  <c:v>68.626999999999981</c:v>
                </c:pt>
                <c:pt idx="2276">
                  <c:v>128.19999999999999</c:v>
                </c:pt>
                <c:pt idx="2277">
                  <c:v>107.24000000000001</c:v>
                </c:pt>
                <c:pt idx="2278">
                  <c:v>99.361000000000004</c:v>
                </c:pt>
                <c:pt idx="2279">
                  <c:v>120.73</c:v>
                </c:pt>
                <c:pt idx="2280">
                  <c:v>101.7</c:v>
                </c:pt>
                <c:pt idx="2281">
                  <c:v>109.1</c:v>
                </c:pt>
                <c:pt idx="2282">
                  <c:v>130.87</c:v>
                </c:pt>
                <c:pt idx="2283">
                  <c:v>98.35599999999998</c:v>
                </c:pt>
                <c:pt idx="2284">
                  <c:v>126.34</c:v>
                </c:pt>
                <c:pt idx="2285">
                  <c:v>114.85</c:v>
                </c:pt>
                <c:pt idx="2286">
                  <c:v>92.792000000000002</c:v>
                </c:pt>
                <c:pt idx="2287">
                  <c:v>97.85499999999999</c:v>
                </c:pt>
                <c:pt idx="2288">
                  <c:v>137.37</c:v>
                </c:pt>
                <c:pt idx="2289">
                  <c:v>91.381999999999991</c:v>
                </c:pt>
                <c:pt idx="2290">
                  <c:v>140.53</c:v>
                </c:pt>
                <c:pt idx="2291">
                  <c:v>124.24000000000001</c:v>
                </c:pt>
                <c:pt idx="2292">
                  <c:v>103.44000000000001</c:v>
                </c:pt>
                <c:pt idx="2293">
                  <c:v>89.278999999999982</c:v>
                </c:pt>
                <c:pt idx="2294">
                  <c:v>39.594000000000001</c:v>
                </c:pt>
                <c:pt idx="2295">
                  <c:v>22.858000000000001</c:v>
                </c:pt>
                <c:pt idx="2296">
                  <c:v>24.413</c:v>
                </c:pt>
                <c:pt idx="2297">
                  <c:v>46.226000000000013</c:v>
                </c:pt>
                <c:pt idx="2298">
                  <c:v>43.454999999999998</c:v>
                </c:pt>
                <c:pt idx="2299">
                  <c:v>39.667000000000002</c:v>
                </c:pt>
                <c:pt idx="2300">
                  <c:v>30.808</c:v>
                </c:pt>
                <c:pt idx="2301">
                  <c:v>29.738</c:v>
                </c:pt>
                <c:pt idx="2302">
                  <c:v>17.306999999999999</c:v>
                </c:pt>
                <c:pt idx="2303">
                  <c:v>21.802</c:v>
                </c:pt>
                <c:pt idx="2304">
                  <c:v>26.219000000000001</c:v>
                </c:pt>
                <c:pt idx="2305">
                  <c:v>17.687999999999999</c:v>
                </c:pt>
                <c:pt idx="2306">
                  <c:v>13.246999999999998</c:v>
                </c:pt>
                <c:pt idx="2307">
                  <c:v>15.205</c:v>
                </c:pt>
                <c:pt idx="2308">
                  <c:v>11.137999999999998</c:v>
                </c:pt>
                <c:pt idx="2309">
                  <c:v>9.1653000000000002</c:v>
                </c:pt>
                <c:pt idx="2310">
                  <c:v>6.8027999999999995</c:v>
                </c:pt>
                <c:pt idx="2311">
                  <c:v>6.3547999999999991</c:v>
                </c:pt>
                <c:pt idx="2312">
                  <c:v>5.8656999999999995</c:v>
                </c:pt>
                <c:pt idx="2313">
                  <c:v>6.1944999999999988</c:v>
                </c:pt>
                <c:pt idx="2314">
                  <c:v>5.8730000000000002</c:v>
                </c:pt>
                <c:pt idx="2315">
                  <c:v>6.3310000000000004</c:v>
                </c:pt>
                <c:pt idx="2316">
                  <c:v>5.6867999999999999</c:v>
                </c:pt>
                <c:pt idx="2317">
                  <c:v>4.9558999999999997</c:v>
                </c:pt>
                <c:pt idx="2318">
                  <c:v>4.6127999999999991</c:v>
                </c:pt>
                <c:pt idx="2319">
                  <c:v>3.6922999999999995</c:v>
                </c:pt>
                <c:pt idx="2320">
                  <c:v>2.5672999999999999</c:v>
                </c:pt>
                <c:pt idx="2321">
                  <c:v>1.5654999999999997</c:v>
                </c:pt>
                <c:pt idx="2322">
                  <c:v>0.80305000000000004</c:v>
                </c:pt>
                <c:pt idx="2323">
                  <c:v>0.32695000000000007</c:v>
                </c:pt>
                <c:pt idx="2324">
                  <c:v>9.8660000000000039E-2</c:v>
                </c:pt>
                <c:pt idx="2325">
                  <c:v>1.9140000000000004E-2</c:v>
                </c:pt>
                <c:pt idx="2326">
                  <c:v>6.6900000000000006E-3</c:v>
                </c:pt>
                <c:pt idx="2327">
                  <c:v>6.6400000000000009E-3</c:v>
                </c:pt>
                <c:pt idx="2328">
                  <c:v>6.4700000000000018E-3</c:v>
                </c:pt>
                <c:pt idx="2329">
                  <c:v>6.6700000000000006E-3</c:v>
                </c:pt>
                <c:pt idx="2330">
                  <c:v>6.5000000000000014E-3</c:v>
                </c:pt>
                <c:pt idx="2331">
                  <c:v>6.2400000000000016E-3</c:v>
                </c:pt>
                <c:pt idx="2332">
                  <c:v>4.9000000000000007E-3</c:v>
                </c:pt>
                <c:pt idx="2333">
                  <c:v>2.7100000000000006E-3</c:v>
                </c:pt>
                <c:pt idx="2334">
                  <c:v>1.0900000000000003E-3</c:v>
                </c:pt>
                <c:pt idx="2335">
                  <c:v>1.3900000000000004E-3</c:v>
                </c:pt>
                <c:pt idx="2336">
                  <c:v>1.5499999999999999E-3</c:v>
                </c:pt>
                <c:pt idx="2337">
                  <c:v>1.9900000000000004E-3</c:v>
                </c:pt>
                <c:pt idx="2338">
                  <c:v>2.33E-3</c:v>
                </c:pt>
                <c:pt idx="2339">
                  <c:v>3.5400000000000006E-3</c:v>
                </c:pt>
                <c:pt idx="2340">
                  <c:v>1.8400000000000005E-3</c:v>
                </c:pt>
                <c:pt idx="2341">
                  <c:v>3.1500000000000005E-3</c:v>
                </c:pt>
                <c:pt idx="2342">
                  <c:v>1.6900000000000005E-3</c:v>
                </c:pt>
                <c:pt idx="2343">
                  <c:v>1.7000000000000001E-3</c:v>
                </c:pt>
                <c:pt idx="2344">
                  <c:v>4.0000000000000007E-4</c:v>
                </c:pt>
                <c:pt idx="2345">
                  <c:v>3.7000000000000005E-4</c:v>
                </c:pt>
                <c:pt idx="2346">
                  <c:v>4.8000000000000007E-4</c:v>
                </c:pt>
                <c:pt idx="2347">
                  <c:v>1.1800000000000003E-3</c:v>
                </c:pt>
                <c:pt idx="2348">
                  <c:v>8.2000000000000031E-4</c:v>
                </c:pt>
                <c:pt idx="2349">
                  <c:v>4.9000000000000009E-4</c:v>
                </c:pt>
                <c:pt idx="2350">
                  <c:v>3.0000000000000008E-5</c:v>
                </c:pt>
                <c:pt idx="2351">
                  <c:v>1.0000000000000003E-5</c:v>
                </c:pt>
                <c:pt idx="2352">
                  <c:v>2.7000000000000006E-4</c:v>
                </c:pt>
                <c:pt idx="2353">
                  <c:v>1.1299999999999999E-3</c:v>
                </c:pt>
                <c:pt idx="2354">
                  <c:v>2.0799999999999998E-3</c:v>
                </c:pt>
                <c:pt idx="2355">
                  <c:v>2.5500000000000002E-3</c:v>
                </c:pt>
                <c:pt idx="2356">
                  <c:v>6.5000000000000014E-3</c:v>
                </c:pt>
                <c:pt idx="2357">
                  <c:v>8.600000000000003E-4</c:v>
                </c:pt>
                <c:pt idx="2358">
                  <c:v>4.000000000000001E-5</c:v>
                </c:pt>
                <c:pt idx="2359">
                  <c:v>3.8000000000000008E-4</c:v>
                </c:pt>
                <c:pt idx="2360">
                  <c:v>1.9100000000000005E-3</c:v>
                </c:pt>
                <c:pt idx="2361">
                  <c:v>2.8600000000000006E-3</c:v>
                </c:pt>
                <c:pt idx="2362">
                  <c:v>3.0400000000000006E-3</c:v>
                </c:pt>
                <c:pt idx="2363">
                  <c:v>3.6300000000000004E-3</c:v>
                </c:pt>
                <c:pt idx="2364">
                  <c:v>4.0299999999999997E-3</c:v>
                </c:pt>
                <c:pt idx="2365">
                  <c:v>4.1099999999999999E-3</c:v>
                </c:pt>
                <c:pt idx="2366">
                  <c:v>3.8100000000000005E-3</c:v>
                </c:pt>
                <c:pt idx="2367">
                  <c:v>3.8400000000000005E-3</c:v>
                </c:pt>
                <c:pt idx="2368">
                  <c:v>3.1000000000000003E-3</c:v>
                </c:pt>
                <c:pt idx="2369">
                  <c:v>2.47E-3</c:v>
                </c:pt>
                <c:pt idx="2370">
                  <c:v>2.6100000000000003E-3</c:v>
                </c:pt>
                <c:pt idx="2371">
                  <c:v>2.6500000000000004E-3</c:v>
                </c:pt>
                <c:pt idx="2372">
                  <c:v>2.0799999999999998E-3</c:v>
                </c:pt>
                <c:pt idx="2373">
                  <c:v>1.7500000000000003E-3</c:v>
                </c:pt>
                <c:pt idx="2374">
                  <c:v>1.5700000000000004E-3</c:v>
                </c:pt>
                <c:pt idx="2375">
                  <c:v>1.1000000000000003E-3</c:v>
                </c:pt>
                <c:pt idx="2376">
                  <c:v>5.2000000000000006E-4</c:v>
                </c:pt>
                <c:pt idx="2377">
                  <c:v>3.9000000000000005E-4</c:v>
                </c:pt>
                <c:pt idx="2378">
                  <c:v>1.6000000000000004E-4</c:v>
                </c:pt>
                <c:pt idx="2379">
                  <c:v>6.0000000000000015E-5</c:v>
                </c:pt>
                <c:pt idx="2380">
                  <c:v>8.000000000000002E-5</c:v>
                </c:pt>
                <c:pt idx="2381">
                  <c:v>7.0000000000000007E-5</c:v>
                </c:pt>
                <c:pt idx="2382">
                  <c:v>0</c:v>
                </c:pt>
                <c:pt idx="2383">
                  <c:v>2.0000000000000005E-5</c:v>
                </c:pt>
                <c:pt idx="2384">
                  <c:v>2.6000000000000003E-4</c:v>
                </c:pt>
                <c:pt idx="2385">
                  <c:v>1.9000000000000006E-4</c:v>
                </c:pt>
                <c:pt idx="2386">
                  <c:v>3.3000000000000005E-4</c:v>
                </c:pt>
                <c:pt idx="2387">
                  <c:v>5.2000000000000006E-4</c:v>
                </c:pt>
                <c:pt idx="2388">
                  <c:v>1.1400000000000004E-3</c:v>
                </c:pt>
                <c:pt idx="2389">
                  <c:v>9.7000000000000016E-4</c:v>
                </c:pt>
                <c:pt idx="2390">
                  <c:v>1.2800000000000003E-3</c:v>
                </c:pt>
                <c:pt idx="2391">
                  <c:v>1.7200000000000002E-3</c:v>
                </c:pt>
                <c:pt idx="2392">
                  <c:v>1.2500000000000002E-3</c:v>
                </c:pt>
                <c:pt idx="2393">
                  <c:v>4.9000000000000009E-4</c:v>
                </c:pt>
                <c:pt idx="2394">
                  <c:v>1.6700000000000005E-3</c:v>
                </c:pt>
                <c:pt idx="2395">
                  <c:v>7.2000000000000007E-3</c:v>
                </c:pt>
                <c:pt idx="2396">
                  <c:v>4.8489999999999998E-2</c:v>
                </c:pt>
                <c:pt idx="2397">
                  <c:v>0.22796000000000002</c:v>
                </c:pt>
                <c:pt idx="2398">
                  <c:v>0.79864000000000013</c:v>
                </c:pt>
                <c:pt idx="2399">
                  <c:v>1.9011</c:v>
                </c:pt>
                <c:pt idx="2400">
                  <c:v>3.3779999999999997</c:v>
                </c:pt>
                <c:pt idx="2401">
                  <c:v>6.0333000000000006</c:v>
                </c:pt>
                <c:pt idx="2402">
                  <c:v>9.1400999999999986</c:v>
                </c:pt>
                <c:pt idx="2403">
                  <c:v>11.946</c:v>
                </c:pt>
                <c:pt idx="2404">
                  <c:v>15.088000000000001</c:v>
                </c:pt>
                <c:pt idx="2405">
                  <c:v>19.623999999999999</c:v>
                </c:pt>
                <c:pt idx="2406">
                  <c:v>31.363</c:v>
                </c:pt>
                <c:pt idx="2407">
                  <c:v>41.483000000000004</c:v>
                </c:pt>
                <c:pt idx="2408">
                  <c:v>49.381999999999998</c:v>
                </c:pt>
                <c:pt idx="2409">
                  <c:v>56.080999999999996</c:v>
                </c:pt>
                <c:pt idx="2410">
                  <c:v>64.683999999999983</c:v>
                </c:pt>
                <c:pt idx="2411">
                  <c:v>71.364999999999995</c:v>
                </c:pt>
                <c:pt idx="2412">
                  <c:v>79.552999999999983</c:v>
                </c:pt>
                <c:pt idx="2413">
                  <c:v>90.903000000000006</c:v>
                </c:pt>
                <c:pt idx="2414">
                  <c:v>101.79</c:v>
                </c:pt>
                <c:pt idx="2415">
                  <c:v>104.64</c:v>
                </c:pt>
                <c:pt idx="2416">
                  <c:v>111.2</c:v>
                </c:pt>
                <c:pt idx="2417">
                  <c:v>110.38</c:v>
                </c:pt>
                <c:pt idx="2418">
                  <c:v>110.25</c:v>
                </c:pt>
                <c:pt idx="2419">
                  <c:v>122.47</c:v>
                </c:pt>
                <c:pt idx="2420">
                  <c:v>131.37</c:v>
                </c:pt>
                <c:pt idx="2421">
                  <c:v>133.63</c:v>
                </c:pt>
                <c:pt idx="2422">
                  <c:v>144.33000000000001</c:v>
                </c:pt>
                <c:pt idx="2423">
                  <c:v>153.19</c:v>
                </c:pt>
                <c:pt idx="2424">
                  <c:v>158.18</c:v>
                </c:pt>
                <c:pt idx="2425">
                  <c:v>153.02000000000001</c:v>
                </c:pt>
                <c:pt idx="2426">
                  <c:v>148.41</c:v>
                </c:pt>
                <c:pt idx="2427">
                  <c:v>152.59</c:v>
                </c:pt>
                <c:pt idx="2428">
                  <c:v>171.51</c:v>
                </c:pt>
                <c:pt idx="2429">
                  <c:v>187.14</c:v>
                </c:pt>
                <c:pt idx="2430">
                  <c:v>211.06</c:v>
                </c:pt>
                <c:pt idx="2442">
                  <c:v>208.37</c:v>
                </c:pt>
                <c:pt idx="2443">
                  <c:v>194.38000000000002</c:v>
                </c:pt>
                <c:pt idx="2444">
                  <c:v>187.19</c:v>
                </c:pt>
                <c:pt idx="2445">
                  <c:v>184.96</c:v>
                </c:pt>
                <c:pt idx="2446">
                  <c:v>184.76</c:v>
                </c:pt>
                <c:pt idx="2447">
                  <c:v>180.82000000000002</c:v>
                </c:pt>
                <c:pt idx="2448">
                  <c:v>178.67</c:v>
                </c:pt>
                <c:pt idx="2449">
                  <c:v>168.39000000000001</c:v>
                </c:pt>
                <c:pt idx="2450">
                  <c:v>149.13</c:v>
                </c:pt>
                <c:pt idx="2451">
                  <c:v>123.2</c:v>
                </c:pt>
                <c:pt idx="2452">
                  <c:v>102.67999999999999</c:v>
                </c:pt>
                <c:pt idx="2453">
                  <c:v>96.057000000000002</c:v>
                </c:pt>
                <c:pt idx="2454">
                  <c:v>100.04</c:v>
                </c:pt>
                <c:pt idx="2455">
                  <c:v>95.034000000000006</c:v>
                </c:pt>
                <c:pt idx="2456">
                  <c:v>79.980999999999995</c:v>
                </c:pt>
                <c:pt idx="2457">
                  <c:v>70.446000000000012</c:v>
                </c:pt>
                <c:pt idx="2458">
                  <c:v>69.64</c:v>
                </c:pt>
                <c:pt idx="2459">
                  <c:v>64.72</c:v>
                </c:pt>
                <c:pt idx="2460">
                  <c:v>51.588000000000001</c:v>
                </c:pt>
                <c:pt idx="2461">
                  <c:v>39.150999999999996</c:v>
                </c:pt>
                <c:pt idx="2462">
                  <c:v>29.933</c:v>
                </c:pt>
                <c:pt idx="2463">
                  <c:v>23.574999999999999</c:v>
                </c:pt>
                <c:pt idx="2464">
                  <c:v>16.760000000000002</c:v>
                </c:pt>
                <c:pt idx="2465">
                  <c:v>10.237999999999998</c:v>
                </c:pt>
                <c:pt idx="2466">
                  <c:v>5.6523999999999992</c:v>
                </c:pt>
                <c:pt idx="2467">
                  <c:v>2.6674000000000002</c:v>
                </c:pt>
                <c:pt idx="2468">
                  <c:v>0.85993000000000008</c:v>
                </c:pt>
                <c:pt idx="2469">
                  <c:v>0.16372</c:v>
                </c:pt>
                <c:pt idx="2470">
                  <c:v>2.155E-2</c:v>
                </c:pt>
                <c:pt idx="2471">
                  <c:v>6.4800000000000014E-3</c:v>
                </c:pt>
                <c:pt idx="2472">
                  <c:v>3.2100000000000006E-3</c:v>
                </c:pt>
                <c:pt idx="2473">
                  <c:v>2.2500000000000003E-3</c:v>
                </c:pt>
                <c:pt idx="2474">
                  <c:v>1.6700000000000005E-3</c:v>
                </c:pt>
                <c:pt idx="2475">
                  <c:v>1.6600000000000005E-3</c:v>
                </c:pt>
                <c:pt idx="2476">
                  <c:v>1.9900000000000004E-3</c:v>
                </c:pt>
                <c:pt idx="2477">
                  <c:v>1.5000000000000002E-3</c:v>
                </c:pt>
                <c:pt idx="2478">
                  <c:v>1.4800000000000002E-3</c:v>
                </c:pt>
                <c:pt idx="2479">
                  <c:v>1.3400000000000003E-3</c:v>
                </c:pt>
                <c:pt idx="2480">
                  <c:v>1.4800000000000002E-3</c:v>
                </c:pt>
                <c:pt idx="2481">
                  <c:v>1.3600000000000003E-3</c:v>
                </c:pt>
                <c:pt idx="2482">
                  <c:v>1.3699999999999999E-3</c:v>
                </c:pt>
                <c:pt idx="2483">
                  <c:v>1.2800000000000003E-3</c:v>
                </c:pt>
                <c:pt idx="2484">
                  <c:v>1.3600000000000003E-3</c:v>
                </c:pt>
                <c:pt idx="2485">
                  <c:v>1.3600000000000003E-3</c:v>
                </c:pt>
                <c:pt idx="2486">
                  <c:v>9.8000000000000019E-4</c:v>
                </c:pt>
                <c:pt idx="2487">
                  <c:v>1.3900000000000004E-3</c:v>
                </c:pt>
                <c:pt idx="2488">
                  <c:v>1.1800000000000003E-3</c:v>
                </c:pt>
                <c:pt idx="2489">
                  <c:v>1.1900000000000003E-3</c:v>
                </c:pt>
                <c:pt idx="2490">
                  <c:v>1.1500000000000004E-3</c:v>
                </c:pt>
                <c:pt idx="2491">
                  <c:v>9.7000000000000016E-4</c:v>
                </c:pt>
                <c:pt idx="2492">
                  <c:v>7.000000000000001E-4</c:v>
                </c:pt>
                <c:pt idx="2493">
                  <c:v>6.600000000000001E-4</c:v>
                </c:pt>
                <c:pt idx="2494">
                  <c:v>7.7000000000000007E-4</c:v>
                </c:pt>
                <c:pt idx="2495">
                  <c:v>8.0000000000000015E-4</c:v>
                </c:pt>
                <c:pt idx="2496">
                  <c:v>8.7000000000000011E-4</c:v>
                </c:pt>
                <c:pt idx="2497">
                  <c:v>4.8000000000000007E-4</c:v>
                </c:pt>
                <c:pt idx="2498">
                  <c:v>4.7000000000000004E-4</c:v>
                </c:pt>
                <c:pt idx="2499">
                  <c:v>6.600000000000001E-4</c:v>
                </c:pt>
                <c:pt idx="2500">
                  <c:v>7.2000000000000026E-4</c:v>
                </c:pt>
                <c:pt idx="2501">
                  <c:v>8.1000000000000028E-4</c:v>
                </c:pt>
                <c:pt idx="2502">
                  <c:v>1.0499999999999997E-3</c:v>
                </c:pt>
                <c:pt idx="2503">
                  <c:v>7.7000000000000007E-4</c:v>
                </c:pt>
                <c:pt idx="2504">
                  <c:v>8.2000000000000031E-4</c:v>
                </c:pt>
                <c:pt idx="2505">
                  <c:v>6.8000000000000027E-4</c:v>
                </c:pt>
                <c:pt idx="2506">
                  <c:v>2.7000000000000006E-4</c:v>
                </c:pt>
                <c:pt idx="2507">
                  <c:v>7.6000000000000015E-4</c:v>
                </c:pt>
                <c:pt idx="2508">
                  <c:v>5.1000000000000004E-4</c:v>
                </c:pt>
                <c:pt idx="2509">
                  <c:v>4.500000000000001E-4</c:v>
                </c:pt>
                <c:pt idx="2510">
                  <c:v>7.7000000000000007E-4</c:v>
                </c:pt>
                <c:pt idx="2511">
                  <c:v>5.6000000000000006E-4</c:v>
                </c:pt>
                <c:pt idx="2512">
                  <c:v>3.1000000000000005E-4</c:v>
                </c:pt>
                <c:pt idx="2513">
                  <c:v>1.9000000000000006E-4</c:v>
                </c:pt>
                <c:pt idx="2514">
                  <c:v>5.2000000000000006E-4</c:v>
                </c:pt>
                <c:pt idx="2515">
                  <c:v>8.0000000000000015E-4</c:v>
                </c:pt>
                <c:pt idx="2516">
                  <c:v>5.8000000000000011E-4</c:v>
                </c:pt>
                <c:pt idx="2517">
                  <c:v>6.0000000000000016E-4</c:v>
                </c:pt>
                <c:pt idx="2518">
                  <c:v>1.6000000000000004E-4</c:v>
                </c:pt>
                <c:pt idx="2519">
                  <c:v>5.5000000000000014E-4</c:v>
                </c:pt>
                <c:pt idx="2520">
                  <c:v>5.3000000000000009E-4</c:v>
                </c:pt>
                <c:pt idx="2521">
                  <c:v>5.7000000000000009E-4</c:v>
                </c:pt>
                <c:pt idx="2522">
                  <c:v>4.8000000000000007E-4</c:v>
                </c:pt>
                <c:pt idx="2523">
                  <c:v>3.5000000000000005E-4</c:v>
                </c:pt>
                <c:pt idx="2524">
                  <c:v>2.0000000000000004E-4</c:v>
                </c:pt>
                <c:pt idx="2525">
                  <c:v>4.0000000000000007E-4</c:v>
                </c:pt>
                <c:pt idx="2526">
                  <c:v>2.3000000000000003E-4</c:v>
                </c:pt>
                <c:pt idx="2527">
                  <c:v>1.7000000000000004E-4</c:v>
                </c:pt>
                <c:pt idx="2528">
                  <c:v>1.3999999999999999E-4</c:v>
                </c:pt>
                <c:pt idx="2529">
                  <c:v>2.5000000000000006E-4</c:v>
                </c:pt>
                <c:pt idx="2530">
                  <c:v>1.2999999999999999E-4</c:v>
                </c:pt>
                <c:pt idx="2531">
                  <c:v>9.0000000000000019E-5</c:v>
                </c:pt>
                <c:pt idx="2532">
                  <c:v>3.0000000000000008E-5</c:v>
                </c:pt>
                <c:pt idx="2533">
                  <c:v>1.0000000000000003E-5</c:v>
                </c:pt>
                <c:pt idx="2534">
                  <c:v>1.1000000000000003E-4</c:v>
                </c:pt>
                <c:pt idx="2535">
                  <c:v>1.0000000000000002E-4</c:v>
                </c:pt>
                <c:pt idx="2536">
                  <c:v>2.7000000000000006E-4</c:v>
                </c:pt>
                <c:pt idx="2537">
                  <c:v>4.6000000000000007E-4</c:v>
                </c:pt>
                <c:pt idx="2538">
                  <c:v>5.3699999999999998E-3</c:v>
                </c:pt>
                <c:pt idx="2539">
                  <c:v>2.5059999999999999E-2</c:v>
                </c:pt>
                <c:pt idx="2540">
                  <c:v>0.19685</c:v>
                </c:pt>
                <c:pt idx="2541">
                  <c:v>1.1416999999999997</c:v>
                </c:pt>
                <c:pt idx="2542">
                  <c:v>4.0090000000000003</c:v>
                </c:pt>
                <c:pt idx="2543">
                  <c:v>9.2745000000000015</c:v>
                </c:pt>
                <c:pt idx="2544">
                  <c:v>16.373999999999999</c:v>
                </c:pt>
                <c:pt idx="2545">
                  <c:v>24.356999999999999</c:v>
                </c:pt>
                <c:pt idx="2546">
                  <c:v>32.810999999999993</c:v>
                </c:pt>
                <c:pt idx="2547">
                  <c:v>41.018000000000001</c:v>
                </c:pt>
                <c:pt idx="2548">
                  <c:v>48.933</c:v>
                </c:pt>
                <c:pt idx="2549">
                  <c:v>56.289000000000001</c:v>
                </c:pt>
                <c:pt idx="2550">
                  <c:v>63.379999999999995</c:v>
                </c:pt>
                <c:pt idx="2551">
                  <c:v>69.592000000000013</c:v>
                </c:pt>
                <c:pt idx="2552">
                  <c:v>75.283000000000001</c:v>
                </c:pt>
                <c:pt idx="2553">
                  <c:v>80.915000000000006</c:v>
                </c:pt>
                <c:pt idx="2554">
                  <c:v>86.138999999999982</c:v>
                </c:pt>
                <c:pt idx="2555">
                  <c:v>90.921000000000006</c:v>
                </c:pt>
                <c:pt idx="2556">
                  <c:v>95.638999999999982</c:v>
                </c:pt>
                <c:pt idx="2557">
                  <c:v>99.488</c:v>
                </c:pt>
                <c:pt idx="2558">
                  <c:v>103.01</c:v>
                </c:pt>
                <c:pt idx="2559">
                  <c:v>106.24000000000001</c:v>
                </c:pt>
                <c:pt idx="2560">
                  <c:v>109.32</c:v>
                </c:pt>
                <c:pt idx="2561">
                  <c:v>112.26</c:v>
                </c:pt>
                <c:pt idx="2562">
                  <c:v>114.89</c:v>
                </c:pt>
                <c:pt idx="2563">
                  <c:v>117.63</c:v>
                </c:pt>
                <c:pt idx="2564">
                  <c:v>119.8</c:v>
                </c:pt>
                <c:pt idx="2565">
                  <c:v>121.74000000000001</c:v>
                </c:pt>
                <c:pt idx="2566">
                  <c:v>123.61</c:v>
                </c:pt>
                <c:pt idx="2567">
                  <c:v>125.36</c:v>
                </c:pt>
                <c:pt idx="2568">
                  <c:v>127.07</c:v>
                </c:pt>
                <c:pt idx="2569">
                  <c:v>131.47</c:v>
                </c:pt>
                <c:pt idx="2570">
                  <c:v>136.05000000000001</c:v>
                </c:pt>
                <c:pt idx="2571">
                  <c:v>132.07</c:v>
                </c:pt>
                <c:pt idx="2572">
                  <c:v>130.84</c:v>
                </c:pt>
                <c:pt idx="2573">
                  <c:v>131.08000000000001</c:v>
                </c:pt>
                <c:pt idx="2574">
                  <c:v>131.89000000000001</c:v>
                </c:pt>
                <c:pt idx="2575">
                  <c:v>135</c:v>
                </c:pt>
                <c:pt idx="2576">
                  <c:v>147.36000000000001</c:v>
                </c:pt>
                <c:pt idx="2577">
                  <c:v>151.59</c:v>
                </c:pt>
                <c:pt idx="2578">
                  <c:v>154.02000000000001</c:v>
                </c:pt>
                <c:pt idx="2579">
                  <c:v>163.02000000000001</c:v>
                </c:pt>
                <c:pt idx="2580">
                  <c:v>148.86000000000001</c:v>
                </c:pt>
                <c:pt idx="2581">
                  <c:v>165.92000000000002</c:v>
                </c:pt>
                <c:pt idx="2582">
                  <c:v>183.16</c:v>
                </c:pt>
                <c:pt idx="2583">
                  <c:v>184.92000000000002</c:v>
                </c:pt>
                <c:pt idx="2584">
                  <c:v>155.94999999999999</c:v>
                </c:pt>
                <c:pt idx="2585">
                  <c:v>149.05000000000001</c:v>
                </c:pt>
                <c:pt idx="2586">
                  <c:v>137.91999999999999</c:v>
                </c:pt>
                <c:pt idx="2587">
                  <c:v>160.49</c:v>
                </c:pt>
                <c:pt idx="2588">
                  <c:v>192.7</c:v>
                </c:pt>
                <c:pt idx="2589">
                  <c:v>160.02000000000001</c:v>
                </c:pt>
                <c:pt idx="2590">
                  <c:v>149.26</c:v>
                </c:pt>
                <c:pt idx="2591">
                  <c:v>156.18</c:v>
                </c:pt>
                <c:pt idx="2592">
                  <c:v>151.86000000000001</c:v>
                </c:pt>
                <c:pt idx="2593">
                  <c:v>147.58000000000001</c:v>
                </c:pt>
                <c:pt idx="2594">
                  <c:v>149.76999999999998</c:v>
                </c:pt>
                <c:pt idx="2595">
                  <c:v>148.19</c:v>
                </c:pt>
                <c:pt idx="2596">
                  <c:v>143.9</c:v>
                </c:pt>
                <c:pt idx="2597">
                  <c:v>108.6</c:v>
                </c:pt>
                <c:pt idx="2598">
                  <c:v>94.251000000000005</c:v>
                </c:pt>
                <c:pt idx="2599">
                  <c:v>53.967000000000006</c:v>
                </c:pt>
                <c:pt idx="2600">
                  <c:v>33.883999999999993</c:v>
                </c:pt>
                <c:pt idx="2601">
                  <c:v>25.53</c:v>
                </c:pt>
                <c:pt idx="2602">
                  <c:v>18.14</c:v>
                </c:pt>
                <c:pt idx="2603">
                  <c:v>14.17</c:v>
                </c:pt>
                <c:pt idx="2604">
                  <c:v>11.49</c:v>
                </c:pt>
                <c:pt idx="2605">
                  <c:v>9.1715</c:v>
                </c:pt>
                <c:pt idx="2606">
                  <c:v>8.9407000000000014</c:v>
                </c:pt>
                <c:pt idx="2607">
                  <c:v>6.025199999999999</c:v>
                </c:pt>
                <c:pt idx="2608">
                  <c:v>6.1251999999999995</c:v>
                </c:pt>
                <c:pt idx="2609">
                  <c:v>5.4650999999999996</c:v>
                </c:pt>
                <c:pt idx="2610">
                  <c:v>3.4622999999999995</c:v>
                </c:pt>
                <c:pt idx="2611">
                  <c:v>1.1477999999999997</c:v>
                </c:pt>
                <c:pt idx="2612">
                  <c:v>0.35814000000000001</c:v>
                </c:pt>
                <c:pt idx="2613">
                  <c:v>9.8150000000000029E-2</c:v>
                </c:pt>
                <c:pt idx="2614">
                  <c:v>1.6100000000000003E-2</c:v>
                </c:pt>
                <c:pt idx="2615">
                  <c:v>6.5200000000000006E-3</c:v>
                </c:pt>
                <c:pt idx="2616">
                  <c:v>4.8900000000000002E-3</c:v>
                </c:pt>
                <c:pt idx="2617">
                  <c:v>3.9300000000000012E-3</c:v>
                </c:pt>
                <c:pt idx="2618">
                  <c:v>3.6900000000000006E-3</c:v>
                </c:pt>
                <c:pt idx="2619">
                  <c:v>3.5800000000000003E-3</c:v>
                </c:pt>
                <c:pt idx="2620">
                  <c:v>3.5200000000000006E-3</c:v>
                </c:pt>
                <c:pt idx="2621">
                  <c:v>3.5200000000000006E-3</c:v>
                </c:pt>
                <c:pt idx="2622">
                  <c:v>3.0200000000000005E-3</c:v>
                </c:pt>
                <c:pt idx="2623">
                  <c:v>2.7600000000000003E-3</c:v>
                </c:pt>
                <c:pt idx="2624">
                  <c:v>2.1100000000000003E-3</c:v>
                </c:pt>
                <c:pt idx="2625">
                  <c:v>6.9000000000000008E-4</c:v>
                </c:pt>
                <c:pt idx="2626">
                  <c:v>7.9000000000000023E-4</c:v>
                </c:pt>
                <c:pt idx="2627">
                  <c:v>1.8000000000000004E-3</c:v>
                </c:pt>
                <c:pt idx="2628">
                  <c:v>1.4100000000000002E-3</c:v>
                </c:pt>
                <c:pt idx="2629">
                  <c:v>1.0000000000000002E-3</c:v>
                </c:pt>
                <c:pt idx="2630">
                  <c:v>1.4000000000000002E-3</c:v>
                </c:pt>
                <c:pt idx="2631">
                  <c:v>1.1600000000000004E-3</c:v>
                </c:pt>
                <c:pt idx="2632">
                  <c:v>1.1000000000000003E-3</c:v>
                </c:pt>
                <c:pt idx="2633">
                  <c:v>1.3699999999999999E-3</c:v>
                </c:pt>
                <c:pt idx="2634">
                  <c:v>1.4300000000000003E-3</c:v>
                </c:pt>
                <c:pt idx="2635">
                  <c:v>1.3400000000000003E-3</c:v>
                </c:pt>
                <c:pt idx="2636">
                  <c:v>1.2800000000000003E-3</c:v>
                </c:pt>
                <c:pt idx="2637">
                  <c:v>1.2400000000000002E-3</c:v>
                </c:pt>
                <c:pt idx="2638">
                  <c:v>6.600000000000001E-4</c:v>
                </c:pt>
                <c:pt idx="2639">
                  <c:v>1.0399999999999997E-3</c:v>
                </c:pt>
                <c:pt idx="2640">
                  <c:v>6.7000000000000013E-4</c:v>
                </c:pt>
                <c:pt idx="2641">
                  <c:v>8.0000000000000015E-4</c:v>
                </c:pt>
                <c:pt idx="2642">
                  <c:v>9.8000000000000019E-4</c:v>
                </c:pt>
                <c:pt idx="2643">
                  <c:v>7.2000000000000026E-4</c:v>
                </c:pt>
                <c:pt idx="2644">
                  <c:v>6.9000000000000008E-4</c:v>
                </c:pt>
                <c:pt idx="2645">
                  <c:v>8.5000000000000039E-4</c:v>
                </c:pt>
                <c:pt idx="2646">
                  <c:v>7.800000000000002E-4</c:v>
                </c:pt>
                <c:pt idx="2647">
                  <c:v>5.0000000000000012E-4</c:v>
                </c:pt>
                <c:pt idx="2648">
                  <c:v>5.8000000000000011E-4</c:v>
                </c:pt>
                <c:pt idx="2649">
                  <c:v>5.6000000000000006E-4</c:v>
                </c:pt>
                <c:pt idx="2650">
                  <c:v>5.1000000000000004E-4</c:v>
                </c:pt>
                <c:pt idx="2651">
                  <c:v>6.1000000000000008E-4</c:v>
                </c:pt>
                <c:pt idx="2652">
                  <c:v>5.3000000000000009E-4</c:v>
                </c:pt>
                <c:pt idx="2653">
                  <c:v>2.6000000000000003E-4</c:v>
                </c:pt>
                <c:pt idx="2654">
                  <c:v>2.5000000000000006E-4</c:v>
                </c:pt>
                <c:pt idx="2655">
                  <c:v>4.9000000000000009E-4</c:v>
                </c:pt>
                <c:pt idx="2656">
                  <c:v>3.8000000000000008E-4</c:v>
                </c:pt>
                <c:pt idx="2657">
                  <c:v>3.8000000000000008E-4</c:v>
                </c:pt>
                <c:pt idx="2658">
                  <c:v>2.9000000000000006E-4</c:v>
                </c:pt>
                <c:pt idx="2659">
                  <c:v>2.7000000000000006E-4</c:v>
                </c:pt>
                <c:pt idx="2660">
                  <c:v>2.9000000000000006E-4</c:v>
                </c:pt>
                <c:pt idx="2661">
                  <c:v>2.7000000000000006E-4</c:v>
                </c:pt>
                <c:pt idx="2662">
                  <c:v>1.2999999999999999E-4</c:v>
                </c:pt>
                <c:pt idx="2663">
                  <c:v>1.6000000000000004E-4</c:v>
                </c:pt>
                <c:pt idx="2664">
                  <c:v>2.3000000000000003E-4</c:v>
                </c:pt>
                <c:pt idx="2665">
                  <c:v>1.8000000000000004E-4</c:v>
                </c:pt>
                <c:pt idx="2666">
                  <c:v>1.0000000000000003E-5</c:v>
                </c:pt>
                <c:pt idx="2667">
                  <c:v>4.000000000000001E-5</c:v>
                </c:pt>
                <c:pt idx="2668">
                  <c:v>1.2999999999999999E-4</c:v>
                </c:pt>
                <c:pt idx="2669">
                  <c:v>3.1000000000000005E-4</c:v>
                </c:pt>
                <c:pt idx="2670">
                  <c:v>2.3000000000000003E-4</c:v>
                </c:pt>
                <c:pt idx="2671">
                  <c:v>4.300000000000001E-4</c:v>
                </c:pt>
                <c:pt idx="2672">
                  <c:v>3.5000000000000005E-4</c:v>
                </c:pt>
                <c:pt idx="2673">
                  <c:v>4.1000000000000005E-4</c:v>
                </c:pt>
                <c:pt idx="2674">
                  <c:v>1.8000000000000004E-4</c:v>
                </c:pt>
                <c:pt idx="2675">
                  <c:v>1.2999999999999999E-4</c:v>
                </c:pt>
                <c:pt idx="2676">
                  <c:v>2.2000000000000006E-4</c:v>
                </c:pt>
                <c:pt idx="2677">
                  <c:v>1.1000000000000003E-4</c:v>
                </c:pt>
                <c:pt idx="2678">
                  <c:v>1.0000000000000002E-4</c:v>
                </c:pt>
                <c:pt idx="2679">
                  <c:v>2.2000000000000006E-4</c:v>
                </c:pt>
                <c:pt idx="2680">
                  <c:v>4.1000000000000005E-4</c:v>
                </c:pt>
                <c:pt idx="2681">
                  <c:v>1.8600000000000003E-3</c:v>
                </c:pt>
                <c:pt idx="2682">
                  <c:v>5.9800000000000018E-3</c:v>
                </c:pt>
                <c:pt idx="2683">
                  <c:v>2.8080000000000001E-2</c:v>
                </c:pt>
                <c:pt idx="2684">
                  <c:v>0.21085000000000001</c:v>
                </c:pt>
                <c:pt idx="2685">
                  <c:v>1.0980000000000001</c:v>
                </c:pt>
                <c:pt idx="2686">
                  <c:v>3.4367999999999994</c:v>
                </c:pt>
                <c:pt idx="2687">
                  <c:v>7.3167999999999997</c:v>
                </c:pt>
                <c:pt idx="2688">
                  <c:v>12.266</c:v>
                </c:pt>
                <c:pt idx="2689">
                  <c:v>18.033999999999999</c:v>
                </c:pt>
                <c:pt idx="2690">
                  <c:v>25.928999999999991</c:v>
                </c:pt>
                <c:pt idx="2691">
                  <c:v>34.577000000000005</c:v>
                </c:pt>
                <c:pt idx="2692">
                  <c:v>41.046000000000006</c:v>
                </c:pt>
                <c:pt idx="2693">
                  <c:v>47.220000000000006</c:v>
                </c:pt>
                <c:pt idx="2694">
                  <c:v>56.931000000000004</c:v>
                </c:pt>
                <c:pt idx="2695">
                  <c:v>62.683</c:v>
                </c:pt>
                <c:pt idx="2696">
                  <c:v>69.037999999999997</c:v>
                </c:pt>
                <c:pt idx="2697">
                  <c:v>81.442000000000007</c:v>
                </c:pt>
                <c:pt idx="2698">
                  <c:v>89.376999999999981</c:v>
                </c:pt>
                <c:pt idx="2699">
                  <c:v>98.295000000000002</c:v>
                </c:pt>
                <c:pt idx="2700">
                  <c:v>101.14</c:v>
                </c:pt>
                <c:pt idx="2701">
                  <c:v>102.19</c:v>
                </c:pt>
                <c:pt idx="2702">
                  <c:v>110.16999999999999</c:v>
                </c:pt>
                <c:pt idx="2703">
                  <c:v>120.75</c:v>
                </c:pt>
                <c:pt idx="2704">
                  <c:v>127.36999999999999</c:v>
                </c:pt>
                <c:pt idx="2705">
                  <c:v>139.26999999999998</c:v>
                </c:pt>
                <c:pt idx="2706">
                  <c:v>140.26999999999998</c:v>
                </c:pt>
                <c:pt idx="2707">
                  <c:v>145.66999999999999</c:v>
                </c:pt>
                <c:pt idx="2708">
                  <c:v>147.08000000000001</c:v>
                </c:pt>
                <c:pt idx="2709">
                  <c:v>154.38000000000002</c:v>
                </c:pt>
                <c:pt idx="2710">
                  <c:v>155.36000000000001</c:v>
                </c:pt>
                <c:pt idx="2711">
                  <c:v>156.33000000000001</c:v>
                </c:pt>
                <c:pt idx="2712">
                  <c:v>170.29</c:v>
                </c:pt>
                <c:pt idx="2713">
                  <c:v>178.67</c:v>
                </c:pt>
                <c:pt idx="2714">
                  <c:v>176.91</c:v>
                </c:pt>
                <c:pt idx="2715">
                  <c:v>172.68</c:v>
                </c:pt>
                <c:pt idx="2716">
                  <c:v>168.57</c:v>
                </c:pt>
                <c:pt idx="2717">
                  <c:v>157.83000000000001</c:v>
                </c:pt>
                <c:pt idx="2718">
                  <c:v>147.63</c:v>
                </c:pt>
                <c:pt idx="2719">
                  <c:v>151.13</c:v>
                </c:pt>
                <c:pt idx="2720">
                  <c:v>159.47999999999999</c:v>
                </c:pt>
                <c:pt idx="2721">
                  <c:v>159.04</c:v>
                </c:pt>
                <c:pt idx="2722">
                  <c:v>163.96</c:v>
                </c:pt>
                <c:pt idx="2723">
                  <c:v>167.5</c:v>
                </c:pt>
                <c:pt idx="2724">
                  <c:v>170.94</c:v>
                </c:pt>
                <c:pt idx="2725">
                  <c:v>168.86</c:v>
                </c:pt>
                <c:pt idx="2726">
                  <c:v>166.57</c:v>
                </c:pt>
                <c:pt idx="2727">
                  <c:v>169.85000000000002</c:v>
                </c:pt>
                <c:pt idx="2728">
                  <c:v>172.04</c:v>
                </c:pt>
                <c:pt idx="2729">
                  <c:v>168.29</c:v>
                </c:pt>
                <c:pt idx="2730">
                  <c:v>161.76999999999998</c:v>
                </c:pt>
                <c:pt idx="2731">
                  <c:v>160.81</c:v>
                </c:pt>
                <c:pt idx="2732">
                  <c:v>152.19999999999999</c:v>
                </c:pt>
                <c:pt idx="2733">
                  <c:v>144.08000000000001</c:v>
                </c:pt>
                <c:pt idx="2734">
                  <c:v>126.59</c:v>
                </c:pt>
                <c:pt idx="2735">
                  <c:v>126.96000000000001</c:v>
                </c:pt>
                <c:pt idx="2736">
                  <c:v>138.13999999999999</c:v>
                </c:pt>
                <c:pt idx="2737">
                  <c:v>136.37</c:v>
                </c:pt>
                <c:pt idx="2738">
                  <c:v>127.36</c:v>
                </c:pt>
                <c:pt idx="2739">
                  <c:v>118.66999999999999</c:v>
                </c:pt>
                <c:pt idx="2740">
                  <c:v>114.08</c:v>
                </c:pt>
                <c:pt idx="2741">
                  <c:v>104.23</c:v>
                </c:pt>
                <c:pt idx="2742">
                  <c:v>95.331999999999994</c:v>
                </c:pt>
                <c:pt idx="2743">
                  <c:v>85.305999999999983</c:v>
                </c:pt>
                <c:pt idx="2744">
                  <c:v>81.747000000000014</c:v>
                </c:pt>
                <c:pt idx="2745">
                  <c:v>73.349000000000004</c:v>
                </c:pt>
                <c:pt idx="2746">
                  <c:v>64.953999999999994</c:v>
                </c:pt>
                <c:pt idx="2747">
                  <c:v>60.49</c:v>
                </c:pt>
                <c:pt idx="2748">
                  <c:v>55.785000000000004</c:v>
                </c:pt>
                <c:pt idx="2749">
                  <c:v>49.89</c:v>
                </c:pt>
                <c:pt idx="2750">
                  <c:v>42.437000000000005</c:v>
                </c:pt>
                <c:pt idx="2751">
                  <c:v>33.380999999999993</c:v>
                </c:pt>
                <c:pt idx="2752">
                  <c:v>24.343</c:v>
                </c:pt>
                <c:pt idx="2753">
                  <c:v>16.610000000000003</c:v>
                </c:pt>
                <c:pt idx="2754">
                  <c:v>9.9691000000000027</c:v>
                </c:pt>
                <c:pt idx="2755">
                  <c:v>4.8625999999999987</c:v>
                </c:pt>
                <c:pt idx="2756">
                  <c:v>1.7075999999999998</c:v>
                </c:pt>
                <c:pt idx="2757">
                  <c:v>0.37130000000000007</c:v>
                </c:pt>
                <c:pt idx="2758">
                  <c:v>5.3400000000000003E-2</c:v>
                </c:pt>
                <c:pt idx="2759">
                  <c:v>7.8300000000000019E-3</c:v>
                </c:pt>
                <c:pt idx="2760">
                  <c:v>4.7000000000000011E-3</c:v>
                </c:pt>
                <c:pt idx="2761">
                  <c:v>2.2700000000000003E-3</c:v>
                </c:pt>
                <c:pt idx="2762">
                  <c:v>1.3400000000000003E-3</c:v>
                </c:pt>
                <c:pt idx="2763">
                  <c:v>8.7000000000000011E-4</c:v>
                </c:pt>
                <c:pt idx="2764">
                  <c:v>6.0000000000000016E-4</c:v>
                </c:pt>
                <c:pt idx="2765">
                  <c:v>6.7000000000000013E-4</c:v>
                </c:pt>
                <c:pt idx="2766">
                  <c:v>3.9000000000000005E-4</c:v>
                </c:pt>
                <c:pt idx="2767">
                  <c:v>4.7000000000000004E-4</c:v>
                </c:pt>
                <c:pt idx="2768">
                  <c:v>6.600000000000001E-4</c:v>
                </c:pt>
                <c:pt idx="2769">
                  <c:v>4.8000000000000007E-4</c:v>
                </c:pt>
                <c:pt idx="2770">
                  <c:v>2.9000000000000006E-4</c:v>
                </c:pt>
                <c:pt idx="2771">
                  <c:v>5.9000000000000014E-4</c:v>
                </c:pt>
                <c:pt idx="2772">
                  <c:v>5.2000000000000006E-4</c:v>
                </c:pt>
                <c:pt idx="2773">
                  <c:v>3.8000000000000008E-4</c:v>
                </c:pt>
                <c:pt idx="2774">
                  <c:v>2.0000000000000004E-4</c:v>
                </c:pt>
                <c:pt idx="2775">
                  <c:v>3.7000000000000005E-4</c:v>
                </c:pt>
                <c:pt idx="2776">
                  <c:v>6.2000000000000011E-4</c:v>
                </c:pt>
                <c:pt idx="2777">
                  <c:v>4.6000000000000007E-4</c:v>
                </c:pt>
                <c:pt idx="2778">
                  <c:v>4.300000000000001E-4</c:v>
                </c:pt>
                <c:pt idx="2779">
                  <c:v>7.7000000000000007E-4</c:v>
                </c:pt>
                <c:pt idx="2780">
                  <c:v>5.1000000000000004E-4</c:v>
                </c:pt>
                <c:pt idx="2781">
                  <c:v>6.2000000000000011E-4</c:v>
                </c:pt>
                <c:pt idx="2782">
                  <c:v>3.9000000000000005E-4</c:v>
                </c:pt>
                <c:pt idx="2783">
                  <c:v>7.7000000000000007E-4</c:v>
                </c:pt>
                <c:pt idx="2784">
                  <c:v>7.5000000000000012E-4</c:v>
                </c:pt>
                <c:pt idx="2785">
                  <c:v>5.1000000000000004E-4</c:v>
                </c:pt>
                <c:pt idx="2786">
                  <c:v>5.8000000000000011E-4</c:v>
                </c:pt>
                <c:pt idx="2787">
                  <c:v>4.8000000000000007E-4</c:v>
                </c:pt>
                <c:pt idx="2788">
                  <c:v>7.5000000000000012E-4</c:v>
                </c:pt>
                <c:pt idx="2789">
                  <c:v>8.8000000000000025E-4</c:v>
                </c:pt>
                <c:pt idx="2790">
                  <c:v>7.6000000000000015E-4</c:v>
                </c:pt>
                <c:pt idx="2791">
                  <c:v>1.0499999999999997E-3</c:v>
                </c:pt>
                <c:pt idx="2792">
                  <c:v>8.8000000000000025E-4</c:v>
                </c:pt>
                <c:pt idx="2793">
                  <c:v>7.2000000000000026E-4</c:v>
                </c:pt>
                <c:pt idx="2794">
                  <c:v>4.1000000000000005E-4</c:v>
                </c:pt>
                <c:pt idx="2795">
                  <c:v>3.6000000000000008E-4</c:v>
                </c:pt>
                <c:pt idx="2796">
                  <c:v>1.7000000000000004E-4</c:v>
                </c:pt>
                <c:pt idx="2797">
                  <c:v>1.9000000000000006E-4</c:v>
                </c:pt>
                <c:pt idx="2798">
                  <c:v>3.6000000000000008E-4</c:v>
                </c:pt>
                <c:pt idx="2799">
                  <c:v>3.9000000000000005E-4</c:v>
                </c:pt>
                <c:pt idx="2800">
                  <c:v>3.6000000000000008E-4</c:v>
                </c:pt>
                <c:pt idx="2801">
                  <c:v>5.1000000000000004E-4</c:v>
                </c:pt>
                <c:pt idx="2802">
                  <c:v>6.7000000000000013E-4</c:v>
                </c:pt>
                <c:pt idx="2803">
                  <c:v>5.5000000000000014E-4</c:v>
                </c:pt>
                <c:pt idx="2804">
                  <c:v>5.8000000000000011E-4</c:v>
                </c:pt>
                <c:pt idx="2805">
                  <c:v>2.2000000000000006E-4</c:v>
                </c:pt>
                <c:pt idx="2806">
                  <c:v>1.3999999999999999E-4</c:v>
                </c:pt>
                <c:pt idx="2807">
                  <c:v>3.5000000000000005E-4</c:v>
                </c:pt>
                <c:pt idx="2808">
                  <c:v>1.0000000000000002E-4</c:v>
                </c:pt>
                <c:pt idx="2809">
                  <c:v>3.7000000000000005E-4</c:v>
                </c:pt>
                <c:pt idx="2810">
                  <c:v>1.1000000000000003E-4</c:v>
                </c:pt>
                <c:pt idx="2811">
                  <c:v>2.9000000000000006E-4</c:v>
                </c:pt>
                <c:pt idx="2812">
                  <c:v>2.7000000000000006E-4</c:v>
                </c:pt>
                <c:pt idx="2813">
                  <c:v>2.5000000000000006E-4</c:v>
                </c:pt>
                <c:pt idx="2814">
                  <c:v>1.7000000000000004E-4</c:v>
                </c:pt>
                <c:pt idx="2815">
                  <c:v>3.6000000000000008E-4</c:v>
                </c:pt>
                <c:pt idx="2816">
                  <c:v>9.0000000000000019E-5</c:v>
                </c:pt>
                <c:pt idx="2817">
                  <c:v>7.0000000000000007E-5</c:v>
                </c:pt>
                <c:pt idx="2818">
                  <c:v>-1.0000000000000003E-5</c:v>
                </c:pt>
                <c:pt idx="2819">
                  <c:v>1.7000000000000004E-4</c:v>
                </c:pt>
                <c:pt idx="2820">
                  <c:v>9.0000000000000019E-5</c:v>
                </c:pt>
                <c:pt idx="2821">
                  <c:v>1.2000000000000002E-4</c:v>
                </c:pt>
                <c:pt idx="2822">
                  <c:v>-2.0000000000000005E-5</c:v>
                </c:pt>
                <c:pt idx="2823">
                  <c:v>7.0000000000000007E-5</c:v>
                </c:pt>
                <c:pt idx="2824">
                  <c:v>3.9000000000000005E-4</c:v>
                </c:pt>
                <c:pt idx="2825">
                  <c:v>2.0200000000000005E-3</c:v>
                </c:pt>
                <c:pt idx="2826">
                  <c:v>6.6400000000000009E-3</c:v>
                </c:pt>
                <c:pt idx="2827">
                  <c:v>4.4470000000000003E-2</c:v>
                </c:pt>
                <c:pt idx="2828">
                  <c:v>0.31742000000000009</c:v>
                </c:pt>
                <c:pt idx="2829">
                  <c:v>1.5501</c:v>
                </c:pt>
                <c:pt idx="2830">
                  <c:v>4.5918999999999999</c:v>
                </c:pt>
                <c:pt idx="2831">
                  <c:v>9.4666000000000032</c:v>
                </c:pt>
                <c:pt idx="2832">
                  <c:v>15.630999999999998</c:v>
                </c:pt>
                <c:pt idx="2833">
                  <c:v>22.449000000000002</c:v>
                </c:pt>
                <c:pt idx="2834">
                  <c:v>29.347000000000001</c:v>
                </c:pt>
                <c:pt idx="2835">
                  <c:v>36.143000000000001</c:v>
                </c:pt>
                <c:pt idx="2836">
                  <c:v>42.577000000000005</c:v>
                </c:pt>
                <c:pt idx="2837">
                  <c:v>48.372</c:v>
                </c:pt>
                <c:pt idx="2838">
                  <c:v>53.64</c:v>
                </c:pt>
                <c:pt idx="2839">
                  <c:v>58.806000000000004</c:v>
                </c:pt>
                <c:pt idx="2840">
                  <c:v>63.150999999999996</c:v>
                </c:pt>
                <c:pt idx="2841">
                  <c:v>66.927999999999997</c:v>
                </c:pt>
                <c:pt idx="2842">
                  <c:v>70.334999999999994</c:v>
                </c:pt>
                <c:pt idx="2843">
                  <c:v>73.217000000000013</c:v>
                </c:pt>
                <c:pt idx="2844">
                  <c:v>75.778999999999982</c:v>
                </c:pt>
                <c:pt idx="2845">
                  <c:v>78.040999999999997</c:v>
                </c:pt>
                <c:pt idx="2846">
                  <c:v>80.034000000000006</c:v>
                </c:pt>
                <c:pt idx="2847">
                  <c:v>81.914000000000016</c:v>
                </c:pt>
                <c:pt idx="2848">
                  <c:v>83.657999999999987</c:v>
                </c:pt>
                <c:pt idx="2849">
                  <c:v>85.2</c:v>
                </c:pt>
                <c:pt idx="2850">
                  <c:v>86.592000000000013</c:v>
                </c:pt>
                <c:pt idx="2851">
                  <c:v>86.745999999999995</c:v>
                </c:pt>
                <c:pt idx="2852">
                  <c:v>88.655999999999992</c:v>
                </c:pt>
                <c:pt idx="2853">
                  <c:v>89.551000000000002</c:v>
                </c:pt>
                <c:pt idx="2854">
                  <c:v>90.275999999999982</c:v>
                </c:pt>
                <c:pt idx="2855">
                  <c:v>90.739000000000004</c:v>
                </c:pt>
                <c:pt idx="2856">
                  <c:v>91.42</c:v>
                </c:pt>
                <c:pt idx="2857">
                  <c:v>92.05</c:v>
                </c:pt>
                <c:pt idx="2858">
                  <c:v>92.736000000000004</c:v>
                </c:pt>
                <c:pt idx="2859">
                  <c:v>93.168999999999983</c:v>
                </c:pt>
                <c:pt idx="2860">
                  <c:v>93.721999999999994</c:v>
                </c:pt>
                <c:pt idx="2861">
                  <c:v>94.010999999999996</c:v>
                </c:pt>
                <c:pt idx="2862">
                  <c:v>94.346000000000004</c:v>
                </c:pt>
                <c:pt idx="2863">
                  <c:v>94.875999999999991</c:v>
                </c:pt>
                <c:pt idx="2864">
                  <c:v>95.087999999999994</c:v>
                </c:pt>
                <c:pt idx="2865">
                  <c:v>94.7</c:v>
                </c:pt>
                <c:pt idx="2866">
                  <c:v>94.730999999999995</c:v>
                </c:pt>
                <c:pt idx="2867">
                  <c:v>94.724999999999994</c:v>
                </c:pt>
                <c:pt idx="2868">
                  <c:v>94.546000000000006</c:v>
                </c:pt>
                <c:pt idx="2869">
                  <c:v>94.626999999999981</c:v>
                </c:pt>
                <c:pt idx="2870">
                  <c:v>94.403000000000006</c:v>
                </c:pt>
                <c:pt idx="2871">
                  <c:v>94.406999999999996</c:v>
                </c:pt>
                <c:pt idx="2872">
                  <c:v>94.727000000000004</c:v>
                </c:pt>
                <c:pt idx="2873">
                  <c:v>94.953999999999994</c:v>
                </c:pt>
                <c:pt idx="2874">
                  <c:v>95.31</c:v>
                </c:pt>
                <c:pt idx="2875">
                  <c:v>96.313000000000002</c:v>
                </c:pt>
                <c:pt idx="2876">
                  <c:v>97.426000000000002</c:v>
                </c:pt>
                <c:pt idx="2877">
                  <c:v>97.899000000000001</c:v>
                </c:pt>
                <c:pt idx="2878">
                  <c:v>97.328999999999979</c:v>
                </c:pt>
                <c:pt idx="2879">
                  <c:v>96.912000000000006</c:v>
                </c:pt>
                <c:pt idx="2880">
                  <c:v>96.137</c:v>
                </c:pt>
                <c:pt idx="2881">
                  <c:v>95.324999999999989</c:v>
                </c:pt>
                <c:pt idx="2882">
                  <c:v>92.86</c:v>
                </c:pt>
                <c:pt idx="2883">
                  <c:v>90.705000000000013</c:v>
                </c:pt>
                <c:pt idx="2884">
                  <c:v>88.944000000000017</c:v>
                </c:pt>
                <c:pt idx="2885">
                  <c:v>86.152999999999992</c:v>
                </c:pt>
                <c:pt idx="2886">
                  <c:v>83.624999999999986</c:v>
                </c:pt>
                <c:pt idx="2887">
                  <c:v>80.271999999999991</c:v>
                </c:pt>
                <c:pt idx="2888">
                  <c:v>76.156999999999982</c:v>
                </c:pt>
                <c:pt idx="2889">
                  <c:v>71.700999999999993</c:v>
                </c:pt>
                <c:pt idx="2890">
                  <c:v>66.242000000000004</c:v>
                </c:pt>
                <c:pt idx="2891">
                  <c:v>60.786000000000001</c:v>
                </c:pt>
                <c:pt idx="2892">
                  <c:v>54.502000000000002</c:v>
                </c:pt>
                <c:pt idx="2893">
                  <c:v>47.232000000000006</c:v>
                </c:pt>
                <c:pt idx="2894">
                  <c:v>39.731000000000002</c:v>
                </c:pt>
                <c:pt idx="2895">
                  <c:v>32.055</c:v>
                </c:pt>
                <c:pt idx="2896">
                  <c:v>24.456</c:v>
                </c:pt>
                <c:pt idx="2897">
                  <c:v>17.244999999999997</c:v>
                </c:pt>
                <c:pt idx="2898">
                  <c:v>10.775</c:v>
                </c:pt>
                <c:pt idx="2899">
                  <c:v>5.4863000000000008</c:v>
                </c:pt>
                <c:pt idx="2900">
                  <c:v>2.0061999999999998</c:v>
                </c:pt>
                <c:pt idx="2901">
                  <c:v>0.45046000000000008</c:v>
                </c:pt>
                <c:pt idx="2902">
                  <c:v>6.6210000000000005E-2</c:v>
                </c:pt>
                <c:pt idx="2903">
                  <c:v>9.1800000000000007E-3</c:v>
                </c:pt>
                <c:pt idx="2904">
                  <c:v>4.3299999999999996E-3</c:v>
                </c:pt>
                <c:pt idx="2905">
                  <c:v>1.4900000000000002E-3</c:v>
                </c:pt>
                <c:pt idx="2906">
                  <c:v>1.1800000000000003E-3</c:v>
                </c:pt>
                <c:pt idx="2907">
                  <c:v>8.600000000000003E-4</c:v>
                </c:pt>
                <c:pt idx="2908">
                  <c:v>9.8000000000000019E-4</c:v>
                </c:pt>
                <c:pt idx="2909">
                  <c:v>1.1500000000000004E-3</c:v>
                </c:pt>
                <c:pt idx="2910">
                  <c:v>5.9000000000000014E-4</c:v>
                </c:pt>
                <c:pt idx="2911">
                  <c:v>1.1100000000000003E-3</c:v>
                </c:pt>
                <c:pt idx="2912">
                  <c:v>1.1999999999999999E-3</c:v>
                </c:pt>
                <c:pt idx="2913">
                  <c:v>1.0800000000000002E-3</c:v>
                </c:pt>
                <c:pt idx="2914">
                  <c:v>6.600000000000001E-4</c:v>
                </c:pt>
                <c:pt idx="2915">
                  <c:v>1.0200000000000003E-3</c:v>
                </c:pt>
                <c:pt idx="2916">
                  <c:v>8.5000000000000039E-4</c:v>
                </c:pt>
                <c:pt idx="2917">
                  <c:v>5.1000000000000004E-4</c:v>
                </c:pt>
                <c:pt idx="2918">
                  <c:v>9.8000000000000019E-4</c:v>
                </c:pt>
                <c:pt idx="2919">
                  <c:v>1.2600000000000003E-3</c:v>
                </c:pt>
                <c:pt idx="2920">
                  <c:v>8.4000000000000025E-4</c:v>
                </c:pt>
                <c:pt idx="2921">
                  <c:v>4.6000000000000007E-4</c:v>
                </c:pt>
                <c:pt idx="2922">
                  <c:v>6.1000000000000008E-4</c:v>
                </c:pt>
                <c:pt idx="2923">
                  <c:v>4.0000000000000007E-4</c:v>
                </c:pt>
                <c:pt idx="2924">
                  <c:v>4.9000000000000009E-4</c:v>
                </c:pt>
                <c:pt idx="2925">
                  <c:v>6.9000000000000008E-4</c:v>
                </c:pt>
                <c:pt idx="2926">
                  <c:v>9.2000000000000014E-4</c:v>
                </c:pt>
                <c:pt idx="2927">
                  <c:v>1.1800000000000003E-3</c:v>
                </c:pt>
                <c:pt idx="2928">
                  <c:v>8.5000000000000039E-4</c:v>
                </c:pt>
                <c:pt idx="2929">
                  <c:v>1.1999999999999999E-3</c:v>
                </c:pt>
                <c:pt idx="2930">
                  <c:v>1.7000000000000001E-3</c:v>
                </c:pt>
                <c:pt idx="2931">
                  <c:v>1.3600000000000003E-3</c:v>
                </c:pt>
                <c:pt idx="2932">
                  <c:v>1.4900000000000002E-3</c:v>
                </c:pt>
                <c:pt idx="2933">
                  <c:v>1.1500000000000004E-3</c:v>
                </c:pt>
                <c:pt idx="2934">
                  <c:v>1.1000000000000003E-3</c:v>
                </c:pt>
                <c:pt idx="2935">
                  <c:v>1.0800000000000002E-3</c:v>
                </c:pt>
                <c:pt idx="2936">
                  <c:v>9.7000000000000016E-4</c:v>
                </c:pt>
                <c:pt idx="2937">
                  <c:v>9.1000000000000022E-4</c:v>
                </c:pt>
                <c:pt idx="2938">
                  <c:v>9.1000000000000022E-4</c:v>
                </c:pt>
                <c:pt idx="2939">
                  <c:v>7.6000000000000015E-4</c:v>
                </c:pt>
                <c:pt idx="2940">
                  <c:v>1.0800000000000002E-3</c:v>
                </c:pt>
                <c:pt idx="2941">
                  <c:v>8.4000000000000025E-4</c:v>
                </c:pt>
                <c:pt idx="2942">
                  <c:v>8.7000000000000011E-4</c:v>
                </c:pt>
                <c:pt idx="2943">
                  <c:v>5.8000000000000011E-4</c:v>
                </c:pt>
                <c:pt idx="2944">
                  <c:v>6.1000000000000008E-4</c:v>
                </c:pt>
                <c:pt idx="2945">
                  <c:v>6.9000000000000008E-4</c:v>
                </c:pt>
                <c:pt idx="2946">
                  <c:v>5.7000000000000009E-4</c:v>
                </c:pt>
                <c:pt idx="2947">
                  <c:v>2.9000000000000006E-4</c:v>
                </c:pt>
                <c:pt idx="2948">
                  <c:v>5.0000000000000012E-4</c:v>
                </c:pt>
                <c:pt idx="2949">
                  <c:v>3.3000000000000005E-4</c:v>
                </c:pt>
                <c:pt idx="2950">
                  <c:v>8.0000000000000015E-4</c:v>
                </c:pt>
                <c:pt idx="2951">
                  <c:v>2.0000000000000004E-4</c:v>
                </c:pt>
                <c:pt idx="2952">
                  <c:v>1.1000000000000003E-4</c:v>
                </c:pt>
                <c:pt idx="2953">
                  <c:v>4.300000000000001E-4</c:v>
                </c:pt>
                <c:pt idx="2954">
                  <c:v>1.9000000000000006E-4</c:v>
                </c:pt>
                <c:pt idx="2955">
                  <c:v>8.000000000000002E-5</c:v>
                </c:pt>
                <c:pt idx="2956">
                  <c:v>4.0000000000000007E-4</c:v>
                </c:pt>
                <c:pt idx="2957">
                  <c:v>5.1000000000000004E-4</c:v>
                </c:pt>
                <c:pt idx="2958">
                  <c:v>3.3000000000000005E-4</c:v>
                </c:pt>
                <c:pt idx="2959">
                  <c:v>6.0000000000000016E-4</c:v>
                </c:pt>
                <c:pt idx="2960">
                  <c:v>1.2999999999999999E-4</c:v>
                </c:pt>
                <c:pt idx="2961">
                  <c:v>3.2000000000000013E-4</c:v>
                </c:pt>
                <c:pt idx="2962">
                  <c:v>4.500000000000001E-4</c:v>
                </c:pt>
                <c:pt idx="2963">
                  <c:v>4.500000000000001E-4</c:v>
                </c:pt>
                <c:pt idx="2964">
                  <c:v>5.2000000000000006E-4</c:v>
                </c:pt>
                <c:pt idx="2965">
                  <c:v>5.3000000000000009E-4</c:v>
                </c:pt>
                <c:pt idx="2966">
                  <c:v>4.300000000000001E-4</c:v>
                </c:pt>
                <c:pt idx="2967">
                  <c:v>6.2000000000000011E-4</c:v>
                </c:pt>
                <c:pt idx="2968">
                  <c:v>1.5600000000000004E-3</c:v>
                </c:pt>
                <c:pt idx="2969">
                  <c:v>4.7200000000000002E-3</c:v>
                </c:pt>
                <c:pt idx="2970">
                  <c:v>9.0700000000000051E-3</c:v>
                </c:pt>
                <c:pt idx="2971">
                  <c:v>6.4820000000000003E-2</c:v>
                </c:pt>
                <c:pt idx="2972">
                  <c:v>0.44866</c:v>
                </c:pt>
                <c:pt idx="2973">
                  <c:v>2.0268999999999995</c:v>
                </c:pt>
                <c:pt idx="2974">
                  <c:v>5.627699999999999</c:v>
                </c:pt>
                <c:pt idx="2975">
                  <c:v>11.043000000000001</c:v>
                </c:pt>
                <c:pt idx="2976">
                  <c:v>17.581999999999997</c:v>
                </c:pt>
                <c:pt idx="2977">
                  <c:v>24.36</c:v>
                </c:pt>
                <c:pt idx="2978">
                  <c:v>30.978999999999996</c:v>
                </c:pt>
                <c:pt idx="2979">
                  <c:v>37.595000000000006</c:v>
                </c:pt>
                <c:pt idx="2980">
                  <c:v>44.003</c:v>
                </c:pt>
                <c:pt idx="2981">
                  <c:v>50.160000000000004</c:v>
                </c:pt>
                <c:pt idx="2982">
                  <c:v>55.701000000000001</c:v>
                </c:pt>
                <c:pt idx="2983">
                  <c:v>60.403000000000006</c:v>
                </c:pt>
                <c:pt idx="2984">
                  <c:v>64.527999999999992</c:v>
                </c:pt>
                <c:pt idx="2985">
                  <c:v>68.381</c:v>
                </c:pt>
                <c:pt idx="2986">
                  <c:v>71.958000000000013</c:v>
                </c:pt>
                <c:pt idx="2987">
                  <c:v>74.772999999999982</c:v>
                </c:pt>
                <c:pt idx="2988">
                  <c:v>77.254000000000005</c:v>
                </c:pt>
                <c:pt idx="2989">
                  <c:v>79.568000000000012</c:v>
                </c:pt>
                <c:pt idx="2990">
                  <c:v>81.293999999999997</c:v>
                </c:pt>
                <c:pt idx="2991">
                  <c:v>79.387</c:v>
                </c:pt>
                <c:pt idx="2992">
                  <c:v>84.240000000000009</c:v>
                </c:pt>
                <c:pt idx="2993">
                  <c:v>85.697999999999993</c:v>
                </c:pt>
                <c:pt idx="2994">
                  <c:v>87.001999999999995</c:v>
                </c:pt>
                <c:pt idx="2995">
                  <c:v>87.768000000000001</c:v>
                </c:pt>
                <c:pt idx="2996">
                  <c:v>88.635999999999981</c:v>
                </c:pt>
                <c:pt idx="2997">
                  <c:v>89.51</c:v>
                </c:pt>
                <c:pt idx="2998">
                  <c:v>89.801999999999992</c:v>
                </c:pt>
                <c:pt idx="2999">
                  <c:v>90.350999999999999</c:v>
                </c:pt>
                <c:pt idx="3000">
                  <c:v>90.960000000000008</c:v>
                </c:pt>
                <c:pt idx="3001">
                  <c:v>91.620999999999981</c:v>
                </c:pt>
                <c:pt idx="3002">
                  <c:v>91.909000000000006</c:v>
                </c:pt>
                <c:pt idx="3003">
                  <c:v>92.593999999999994</c:v>
                </c:pt>
                <c:pt idx="3004">
                  <c:v>91.933000000000007</c:v>
                </c:pt>
                <c:pt idx="3005">
                  <c:v>91.944000000000017</c:v>
                </c:pt>
                <c:pt idx="3006">
                  <c:v>91.983000000000004</c:v>
                </c:pt>
                <c:pt idx="3007">
                  <c:v>92.301999999999992</c:v>
                </c:pt>
                <c:pt idx="3008">
                  <c:v>92.60899999999998</c:v>
                </c:pt>
                <c:pt idx="3009">
                  <c:v>92.320999999999998</c:v>
                </c:pt>
                <c:pt idx="3010">
                  <c:v>91.915999999999997</c:v>
                </c:pt>
                <c:pt idx="3011">
                  <c:v>92.010999999999996</c:v>
                </c:pt>
                <c:pt idx="3012">
                  <c:v>92.205000000000013</c:v>
                </c:pt>
                <c:pt idx="3013">
                  <c:v>91.512</c:v>
                </c:pt>
                <c:pt idx="3014">
                  <c:v>91.263999999999996</c:v>
                </c:pt>
                <c:pt idx="3015">
                  <c:v>90.959000000000003</c:v>
                </c:pt>
                <c:pt idx="3016">
                  <c:v>90.668999999999983</c:v>
                </c:pt>
                <c:pt idx="3017">
                  <c:v>90.281000000000006</c:v>
                </c:pt>
                <c:pt idx="3018">
                  <c:v>90.649999999999991</c:v>
                </c:pt>
                <c:pt idx="3019">
                  <c:v>92.281999999999996</c:v>
                </c:pt>
                <c:pt idx="3020">
                  <c:v>93.447000000000017</c:v>
                </c:pt>
                <c:pt idx="3021">
                  <c:v>93.468000000000004</c:v>
                </c:pt>
                <c:pt idx="3022">
                  <c:v>92.384999999999991</c:v>
                </c:pt>
                <c:pt idx="3023">
                  <c:v>92.637999999999991</c:v>
                </c:pt>
                <c:pt idx="3024">
                  <c:v>91.191000000000003</c:v>
                </c:pt>
                <c:pt idx="3025">
                  <c:v>90.804000000000002</c:v>
                </c:pt>
                <c:pt idx="3026">
                  <c:v>87.893000000000001</c:v>
                </c:pt>
                <c:pt idx="3027">
                  <c:v>86.747000000000014</c:v>
                </c:pt>
                <c:pt idx="3028">
                  <c:v>85.263999999999996</c:v>
                </c:pt>
                <c:pt idx="3029">
                  <c:v>83.837999999999994</c:v>
                </c:pt>
                <c:pt idx="3030">
                  <c:v>81.686999999999998</c:v>
                </c:pt>
                <c:pt idx="3031">
                  <c:v>78.552999999999983</c:v>
                </c:pt>
                <c:pt idx="3032">
                  <c:v>75.217000000000013</c:v>
                </c:pt>
                <c:pt idx="3033">
                  <c:v>71.700999999999993</c:v>
                </c:pt>
                <c:pt idx="3034">
                  <c:v>67.173999999999992</c:v>
                </c:pt>
                <c:pt idx="3035">
                  <c:v>62.274000000000001</c:v>
                </c:pt>
                <c:pt idx="3036">
                  <c:v>56.691000000000003</c:v>
                </c:pt>
                <c:pt idx="3037">
                  <c:v>50.323</c:v>
                </c:pt>
                <c:pt idx="3038">
                  <c:v>43.015000000000001</c:v>
                </c:pt>
                <c:pt idx="3039">
                  <c:v>35.118000000000002</c:v>
                </c:pt>
                <c:pt idx="3040">
                  <c:v>27.067999999999998</c:v>
                </c:pt>
                <c:pt idx="3041">
                  <c:v>19.3</c:v>
                </c:pt>
                <c:pt idx="3042">
                  <c:v>12.229999999999999</c:v>
                </c:pt>
                <c:pt idx="3043">
                  <c:v>6.4091000000000005</c:v>
                </c:pt>
                <c:pt idx="3044">
                  <c:v>2.4518999999999997</c:v>
                </c:pt>
                <c:pt idx="3045">
                  <c:v>0.58709</c:v>
                </c:pt>
                <c:pt idx="3046">
                  <c:v>8.9720000000000022E-2</c:v>
                </c:pt>
                <c:pt idx="3047">
                  <c:v>1.1939999999999999E-2</c:v>
                </c:pt>
                <c:pt idx="3048">
                  <c:v>2.2700000000000003E-3</c:v>
                </c:pt>
                <c:pt idx="3049">
                  <c:v>2.0000000000000005E-5</c:v>
                </c:pt>
                <c:pt idx="3050">
                  <c:v>1.0000000000000003E-5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1.0000000000000003E-5</c:v>
                </c:pt>
                <c:pt idx="3055">
                  <c:v>0</c:v>
                </c:pt>
                <c:pt idx="3056">
                  <c:v>0</c:v>
                </c:pt>
                <c:pt idx="3057">
                  <c:v>1.0000000000000003E-5</c:v>
                </c:pt>
                <c:pt idx="3058">
                  <c:v>2.0000000000000005E-5</c:v>
                </c:pt>
                <c:pt idx="3059">
                  <c:v>2.0000000000000005E-5</c:v>
                </c:pt>
                <c:pt idx="3060">
                  <c:v>8.000000000000002E-5</c:v>
                </c:pt>
                <c:pt idx="3061">
                  <c:v>4.000000000000001E-5</c:v>
                </c:pt>
                <c:pt idx="3062">
                  <c:v>1.2000000000000002E-4</c:v>
                </c:pt>
                <c:pt idx="3063">
                  <c:v>3.0000000000000008E-5</c:v>
                </c:pt>
                <c:pt idx="3064">
                  <c:v>2.0000000000000004E-4</c:v>
                </c:pt>
                <c:pt idx="3065">
                  <c:v>2.6000000000000003E-4</c:v>
                </c:pt>
                <c:pt idx="3066">
                  <c:v>1.2000000000000002E-4</c:v>
                </c:pt>
                <c:pt idx="3067">
                  <c:v>2.1000000000000006E-4</c:v>
                </c:pt>
                <c:pt idx="3068">
                  <c:v>2.2000000000000006E-4</c:v>
                </c:pt>
                <c:pt idx="3069">
                  <c:v>2.6000000000000003E-4</c:v>
                </c:pt>
                <c:pt idx="3070">
                  <c:v>2.9000000000000006E-4</c:v>
                </c:pt>
                <c:pt idx="3071">
                  <c:v>2.7000000000000006E-4</c:v>
                </c:pt>
                <c:pt idx="3072">
                  <c:v>1.9000000000000006E-4</c:v>
                </c:pt>
                <c:pt idx="3073">
                  <c:v>1.0000000000000002E-4</c:v>
                </c:pt>
                <c:pt idx="3074">
                  <c:v>1.6000000000000004E-4</c:v>
                </c:pt>
                <c:pt idx="3075">
                  <c:v>2.5000000000000006E-4</c:v>
                </c:pt>
                <c:pt idx="3076">
                  <c:v>2.1000000000000006E-4</c:v>
                </c:pt>
                <c:pt idx="3077">
                  <c:v>1.1000000000000003E-4</c:v>
                </c:pt>
                <c:pt idx="3078">
                  <c:v>4.300000000000001E-4</c:v>
                </c:pt>
                <c:pt idx="3079">
                  <c:v>5.2000000000000006E-4</c:v>
                </c:pt>
                <c:pt idx="3080">
                  <c:v>6.600000000000001E-4</c:v>
                </c:pt>
                <c:pt idx="3081">
                  <c:v>3.2000000000000013E-4</c:v>
                </c:pt>
                <c:pt idx="3082">
                  <c:v>3.2000000000000013E-4</c:v>
                </c:pt>
                <c:pt idx="3083">
                  <c:v>3.6000000000000008E-4</c:v>
                </c:pt>
                <c:pt idx="3084">
                  <c:v>3.1000000000000005E-4</c:v>
                </c:pt>
                <c:pt idx="3085">
                  <c:v>3.6000000000000008E-4</c:v>
                </c:pt>
                <c:pt idx="3086">
                  <c:v>2.8000000000000003E-4</c:v>
                </c:pt>
                <c:pt idx="3087">
                  <c:v>3.3000000000000005E-4</c:v>
                </c:pt>
                <c:pt idx="3088">
                  <c:v>9.4000000000000041E-4</c:v>
                </c:pt>
                <c:pt idx="3089">
                  <c:v>5.8000000000000011E-4</c:v>
                </c:pt>
                <c:pt idx="3090">
                  <c:v>4.2000000000000013E-4</c:v>
                </c:pt>
                <c:pt idx="3091">
                  <c:v>4.7000000000000004E-4</c:v>
                </c:pt>
                <c:pt idx="3092">
                  <c:v>6.1000000000000008E-4</c:v>
                </c:pt>
                <c:pt idx="3093">
                  <c:v>7.800000000000002E-4</c:v>
                </c:pt>
                <c:pt idx="3094">
                  <c:v>7.800000000000002E-4</c:v>
                </c:pt>
                <c:pt idx="3095">
                  <c:v>6.8000000000000027E-4</c:v>
                </c:pt>
                <c:pt idx="3096">
                  <c:v>9.9000000000000065E-4</c:v>
                </c:pt>
                <c:pt idx="3097">
                  <c:v>5.5000000000000014E-4</c:v>
                </c:pt>
                <c:pt idx="3098">
                  <c:v>8.1000000000000028E-4</c:v>
                </c:pt>
                <c:pt idx="3099">
                  <c:v>6.9000000000000008E-4</c:v>
                </c:pt>
                <c:pt idx="3100">
                  <c:v>6.1000000000000008E-4</c:v>
                </c:pt>
                <c:pt idx="3101">
                  <c:v>8.1000000000000028E-4</c:v>
                </c:pt>
                <c:pt idx="3102">
                  <c:v>9.5000000000000021E-4</c:v>
                </c:pt>
                <c:pt idx="3103">
                  <c:v>8.4000000000000025E-4</c:v>
                </c:pt>
                <c:pt idx="3104">
                  <c:v>3.2000000000000013E-4</c:v>
                </c:pt>
                <c:pt idx="3105">
                  <c:v>8.2000000000000031E-4</c:v>
                </c:pt>
                <c:pt idx="3106">
                  <c:v>3.9000000000000005E-4</c:v>
                </c:pt>
                <c:pt idx="3107">
                  <c:v>7.2000000000000026E-4</c:v>
                </c:pt>
                <c:pt idx="3108">
                  <c:v>7.6000000000000015E-4</c:v>
                </c:pt>
                <c:pt idx="3109">
                  <c:v>9.8000000000000019E-4</c:v>
                </c:pt>
                <c:pt idx="3110">
                  <c:v>7.7000000000000007E-4</c:v>
                </c:pt>
                <c:pt idx="3111">
                  <c:v>9.7000000000000016E-4</c:v>
                </c:pt>
                <c:pt idx="3112">
                  <c:v>2.5700000000000002E-3</c:v>
                </c:pt>
                <c:pt idx="3113">
                  <c:v>6.1900000000000002E-3</c:v>
                </c:pt>
                <c:pt idx="3114">
                  <c:v>1.1800000000000003E-2</c:v>
                </c:pt>
                <c:pt idx="3115">
                  <c:v>9.2479999999999979E-2</c:v>
                </c:pt>
                <c:pt idx="3116">
                  <c:v>0.59994000000000003</c:v>
                </c:pt>
                <c:pt idx="3117">
                  <c:v>2.3973999999999998</c:v>
                </c:pt>
                <c:pt idx="3118">
                  <c:v>5.9874000000000001</c:v>
                </c:pt>
                <c:pt idx="3119">
                  <c:v>10.793999999999999</c:v>
                </c:pt>
                <c:pt idx="3120">
                  <c:v>16.444999999999997</c:v>
                </c:pt>
                <c:pt idx="3121">
                  <c:v>23.303000000000001</c:v>
                </c:pt>
                <c:pt idx="3122">
                  <c:v>30.231999999999999</c:v>
                </c:pt>
                <c:pt idx="3123">
                  <c:v>35.78</c:v>
                </c:pt>
                <c:pt idx="3124">
                  <c:v>41.179000000000002</c:v>
                </c:pt>
                <c:pt idx="3125">
                  <c:v>47.695000000000007</c:v>
                </c:pt>
                <c:pt idx="3126">
                  <c:v>56.806999999999995</c:v>
                </c:pt>
                <c:pt idx="3127">
                  <c:v>62.759</c:v>
                </c:pt>
                <c:pt idx="3128">
                  <c:v>67.477000000000004</c:v>
                </c:pt>
                <c:pt idx="3129">
                  <c:v>70.634</c:v>
                </c:pt>
                <c:pt idx="3130">
                  <c:v>75.563999999999993</c:v>
                </c:pt>
                <c:pt idx="3131">
                  <c:v>80.081000000000003</c:v>
                </c:pt>
                <c:pt idx="3132">
                  <c:v>83.725999999999999</c:v>
                </c:pt>
                <c:pt idx="3133">
                  <c:v>85.75</c:v>
                </c:pt>
                <c:pt idx="3134">
                  <c:v>87.081999999999994</c:v>
                </c:pt>
                <c:pt idx="3135">
                  <c:v>87.326999999999998</c:v>
                </c:pt>
                <c:pt idx="3136">
                  <c:v>87.64</c:v>
                </c:pt>
                <c:pt idx="3137">
                  <c:v>89.158999999999992</c:v>
                </c:pt>
                <c:pt idx="3138">
                  <c:v>90.371999999999986</c:v>
                </c:pt>
                <c:pt idx="3139">
                  <c:v>91.006</c:v>
                </c:pt>
                <c:pt idx="3140">
                  <c:v>91.138999999999982</c:v>
                </c:pt>
                <c:pt idx="3141">
                  <c:v>91.396000000000001</c:v>
                </c:pt>
                <c:pt idx="3142">
                  <c:v>91.227000000000004</c:v>
                </c:pt>
                <c:pt idx="3143">
                  <c:v>90.47</c:v>
                </c:pt>
                <c:pt idx="3144">
                  <c:v>90.805999999999983</c:v>
                </c:pt>
                <c:pt idx="3145">
                  <c:v>91.304999999999993</c:v>
                </c:pt>
                <c:pt idx="3146">
                  <c:v>92.144999999999996</c:v>
                </c:pt>
                <c:pt idx="3147">
                  <c:v>92.031000000000006</c:v>
                </c:pt>
                <c:pt idx="3148">
                  <c:v>91.603999999999999</c:v>
                </c:pt>
                <c:pt idx="3149">
                  <c:v>91.537000000000006</c:v>
                </c:pt>
                <c:pt idx="3150">
                  <c:v>91.335999999999999</c:v>
                </c:pt>
                <c:pt idx="3151">
                  <c:v>91.221999999999994</c:v>
                </c:pt>
                <c:pt idx="3152">
                  <c:v>91.055999999999983</c:v>
                </c:pt>
                <c:pt idx="3153">
                  <c:v>90.742000000000004</c:v>
                </c:pt>
                <c:pt idx="3154">
                  <c:v>90.150999999999982</c:v>
                </c:pt>
                <c:pt idx="3155">
                  <c:v>89.792000000000002</c:v>
                </c:pt>
                <c:pt idx="3156">
                  <c:v>89.482000000000014</c:v>
                </c:pt>
                <c:pt idx="3157">
                  <c:v>88.662999999999982</c:v>
                </c:pt>
                <c:pt idx="3158">
                  <c:v>88.486000000000004</c:v>
                </c:pt>
                <c:pt idx="3159">
                  <c:v>88.426000000000002</c:v>
                </c:pt>
                <c:pt idx="3160">
                  <c:v>88.004000000000005</c:v>
                </c:pt>
                <c:pt idx="3161">
                  <c:v>88.287000000000006</c:v>
                </c:pt>
                <c:pt idx="3162">
                  <c:v>90.474999999999994</c:v>
                </c:pt>
                <c:pt idx="3163">
                  <c:v>92.703999999999994</c:v>
                </c:pt>
                <c:pt idx="3164">
                  <c:v>93.043999999999997</c:v>
                </c:pt>
                <c:pt idx="3165">
                  <c:v>93.212999999999994</c:v>
                </c:pt>
                <c:pt idx="3166">
                  <c:v>92.537999999999997</c:v>
                </c:pt>
                <c:pt idx="3167">
                  <c:v>93.302999999999983</c:v>
                </c:pt>
                <c:pt idx="3168">
                  <c:v>93.004000000000005</c:v>
                </c:pt>
                <c:pt idx="3169">
                  <c:v>92.938000000000002</c:v>
                </c:pt>
                <c:pt idx="3170">
                  <c:v>90.271000000000001</c:v>
                </c:pt>
                <c:pt idx="3171">
                  <c:v>88.903000000000006</c:v>
                </c:pt>
                <c:pt idx="3172">
                  <c:v>87.598000000000013</c:v>
                </c:pt>
                <c:pt idx="3173">
                  <c:v>86.131999999999991</c:v>
                </c:pt>
                <c:pt idx="3174">
                  <c:v>83.790999999999997</c:v>
                </c:pt>
                <c:pt idx="3175">
                  <c:v>81.301999999999992</c:v>
                </c:pt>
                <c:pt idx="3176">
                  <c:v>77.964000000000013</c:v>
                </c:pt>
                <c:pt idx="3177">
                  <c:v>73.397999999999996</c:v>
                </c:pt>
                <c:pt idx="3178">
                  <c:v>68.818000000000012</c:v>
                </c:pt>
                <c:pt idx="3179">
                  <c:v>64.08</c:v>
                </c:pt>
                <c:pt idx="3180">
                  <c:v>58.397000000000006</c:v>
                </c:pt>
                <c:pt idx="3181">
                  <c:v>52.124000000000002</c:v>
                </c:pt>
                <c:pt idx="3182">
                  <c:v>45.754000000000005</c:v>
                </c:pt>
                <c:pt idx="3183">
                  <c:v>37.957999999999998</c:v>
                </c:pt>
                <c:pt idx="3184">
                  <c:v>29.524000000000001</c:v>
                </c:pt>
                <c:pt idx="3185">
                  <c:v>21.126000000000001</c:v>
                </c:pt>
                <c:pt idx="3186">
                  <c:v>13.395000000000001</c:v>
                </c:pt>
                <c:pt idx="3187">
                  <c:v>7.1647999999999987</c:v>
                </c:pt>
                <c:pt idx="3188">
                  <c:v>2.8491999999999997</c:v>
                </c:pt>
                <c:pt idx="3189">
                  <c:v>0.73180000000000012</c:v>
                </c:pt>
                <c:pt idx="3190">
                  <c:v>0.11862000000000002</c:v>
                </c:pt>
                <c:pt idx="3191">
                  <c:v>1.5859999999999999E-2</c:v>
                </c:pt>
                <c:pt idx="3192">
                  <c:v>1.1800000000000003E-3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-1.0000000000000003E-5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1.0000000000000003E-5</c:v>
                </c:pt>
                <c:pt idx="3217">
                  <c:v>0</c:v>
                </c:pt>
                <c:pt idx="3218">
                  <c:v>-1.0000000000000003E-5</c:v>
                </c:pt>
                <c:pt idx="3219">
                  <c:v>0</c:v>
                </c:pt>
                <c:pt idx="3220">
                  <c:v>1.0000000000000003E-5</c:v>
                </c:pt>
                <c:pt idx="3221">
                  <c:v>0</c:v>
                </c:pt>
                <c:pt idx="3222">
                  <c:v>-1.0000000000000003E-5</c:v>
                </c:pt>
                <c:pt idx="3223">
                  <c:v>-1.0000000000000003E-5</c:v>
                </c:pt>
                <c:pt idx="3224">
                  <c:v>0</c:v>
                </c:pt>
                <c:pt idx="3225">
                  <c:v>-1.0000000000000003E-5</c:v>
                </c:pt>
                <c:pt idx="3226">
                  <c:v>0</c:v>
                </c:pt>
                <c:pt idx="3227">
                  <c:v>1.0000000000000003E-5</c:v>
                </c:pt>
                <c:pt idx="3228">
                  <c:v>1.0000000000000003E-5</c:v>
                </c:pt>
                <c:pt idx="3229">
                  <c:v>1.0000000000000003E-5</c:v>
                </c:pt>
                <c:pt idx="3230">
                  <c:v>1.0000000000000003E-5</c:v>
                </c:pt>
                <c:pt idx="3231">
                  <c:v>4.000000000000001E-5</c:v>
                </c:pt>
                <c:pt idx="3232">
                  <c:v>1.0000000000000003E-5</c:v>
                </c:pt>
                <c:pt idx="3233">
                  <c:v>6.0000000000000015E-5</c:v>
                </c:pt>
                <c:pt idx="3234">
                  <c:v>1.0000000000000003E-5</c:v>
                </c:pt>
                <c:pt idx="3235">
                  <c:v>1.0000000000000003E-5</c:v>
                </c:pt>
                <c:pt idx="3236">
                  <c:v>0</c:v>
                </c:pt>
                <c:pt idx="3237">
                  <c:v>1.0000000000000003E-5</c:v>
                </c:pt>
                <c:pt idx="3238">
                  <c:v>1.0000000000000003E-5</c:v>
                </c:pt>
                <c:pt idx="3239">
                  <c:v>2.0000000000000005E-5</c:v>
                </c:pt>
                <c:pt idx="3240">
                  <c:v>2.0000000000000005E-5</c:v>
                </c:pt>
                <c:pt idx="3241">
                  <c:v>8.000000000000002E-5</c:v>
                </c:pt>
                <c:pt idx="3242">
                  <c:v>1.7000000000000004E-4</c:v>
                </c:pt>
                <c:pt idx="3243">
                  <c:v>-1.0000000000000003E-5</c:v>
                </c:pt>
                <c:pt idx="3244">
                  <c:v>2.2000000000000006E-4</c:v>
                </c:pt>
                <c:pt idx="3245">
                  <c:v>2.0000000000000005E-5</c:v>
                </c:pt>
                <c:pt idx="3246">
                  <c:v>7.0000000000000007E-5</c:v>
                </c:pt>
                <c:pt idx="3247">
                  <c:v>3.0000000000000008E-5</c:v>
                </c:pt>
                <c:pt idx="3248">
                  <c:v>1.8000000000000004E-4</c:v>
                </c:pt>
                <c:pt idx="3249">
                  <c:v>1.2000000000000002E-4</c:v>
                </c:pt>
                <c:pt idx="3250">
                  <c:v>1.7000000000000004E-4</c:v>
                </c:pt>
                <c:pt idx="3251">
                  <c:v>4.000000000000001E-5</c:v>
                </c:pt>
                <c:pt idx="3252">
                  <c:v>1.6000000000000004E-4</c:v>
                </c:pt>
                <c:pt idx="3253">
                  <c:v>2.3000000000000003E-4</c:v>
                </c:pt>
                <c:pt idx="3254">
                  <c:v>2.9000000000000006E-4</c:v>
                </c:pt>
                <c:pt idx="3255">
                  <c:v>5.8000000000000011E-4</c:v>
                </c:pt>
                <c:pt idx="3256">
                  <c:v>2.1500000000000004E-3</c:v>
                </c:pt>
                <c:pt idx="3257">
                  <c:v>5.9900000000000014E-3</c:v>
                </c:pt>
                <c:pt idx="3258">
                  <c:v>1.7800000000000003E-2</c:v>
                </c:pt>
                <c:pt idx="3259">
                  <c:v>0.14218</c:v>
                </c:pt>
                <c:pt idx="3260">
                  <c:v>0.86841999999999997</c:v>
                </c:pt>
                <c:pt idx="3261">
                  <c:v>3.2033000000000005</c:v>
                </c:pt>
                <c:pt idx="3262">
                  <c:v>7.6914999999999996</c:v>
                </c:pt>
                <c:pt idx="3263">
                  <c:v>13.902000000000001</c:v>
                </c:pt>
                <c:pt idx="3264">
                  <c:v>20.981999999999996</c:v>
                </c:pt>
                <c:pt idx="3265">
                  <c:v>28.228000000000002</c:v>
                </c:pt>
                <c:pt idx="3266">
                  <c:v>35.164000000000001</c:v>
                </c:pt>
                <c:pt idx="3267">
                  <c:v>41.566000000000003</c:v>
                </c:pt>
                <c:pt idx="3268">
                  <c:v>47.322000000000003</c:v>
                </c:pt>
                <c:pt idx="3269">
                  <c:v>52.396000000000001</c:v>
                </c:pt>
                <c:pt idx="3270">
                  <c:v>56.913000000000004</c:v>
                </c:pt>
                <c:pt idx="3271">
                  <c:v>60.803999999999995</c:v>
                </c:pt>
                <c:pt idx="3272">
                  <c:v>64.147000000000006</c:v>
                </c:pt>
                <c:pt idx="3273">
                  <c:v>67.131</c:v>
                </c:pt>
                <c:pt idx="3274">
                  <c:v>69.524999999999991</c:v>
                </c:pt>
                <c:pt idx="3275">
                  <c:v>71.617999999999995</c:v>
                </c:pt>
                <c:pt idx="3276">
                  <c:v>73.539000000000001</c:v>
                </c:pt>
                <c:pt idx="3277">
                  <c:v>75.045000000000002</c:v>
                </c:pt>
                <c:pt idx="3278">
                  <c:v>76.421999999999997</c:v>
                </c:pt>
                <c:pt idx="3279">
                  <c:v>77.745999999999995</c:v>
                </c:pt>
                <c:pt idx="3280">
                  <c:v>79.02</c:v>
                </c:pt>
                <c:pt idx="3281">
                  <c:v>79.998999999999995</c:v>
                </c:pt>
                <c:pt idx="3282">
                  <c:v>80.815000000000012</c:v>
                </c:pt>
                <c:pt idx="3283">
                  <c:v>81.599999999999994</c:v>
                </c:pt>
                <c:pt idx="3284">
                  <c:v>82.146000000000001</c:v>
                </c:pt>
                <c:pt idx="3285">
                  <c:v>82.497000000000014</c:v>
                </c:pt>
                <c:pt idx="3286">
                  <c:v>82.849000000000004</c:v>
                </c:pt>
                <c:pt idx="3287">
                  <c:v>83.244000000000014</c:v>
                </c:pt>
                <c:pt idx="3288">
                  <c:v>83.61</c:v>
                </c:pt>
                <c:pt idx="3289">
                  <c:v>83.905000000000001</c:v>
                </c:pt>
                <c:pt idx="3290">
                  <c:v>84.222999999999999</c:v>
                </c:pt>
                <c:pt idx="3291">
                  <c:v>84.688999999999979</c:v>
                </c:pt>
                <c:pt idx="3292">
                  <c:v>84.592000000000013</c:v>
                </c:pt>
                <c:pt idx="3293">
                  <c:v>84.736999999999995</c:v>
                </c:pt>
                <c:pt idx="3294">
                  <c:v>85.096999999999994</c:v>
                </c:pt>
                <c:pt idx="3295">
                  <c:v>84.972999999999999</c:v>
                </c:pt>
                <c:pt idx="3296">
                  <c:v>84.940000000000012</c:v>
                </c:pt>
                <c:pt idx="3297">
                  <c:v>84.565000000000012</c:v>
                </c:pt>
                <c:pt idx="3298">
                  <c:v>84.468999999999994</c:v>
                </c:pt>
                <c:pt idx="3299">
                  <c:v>84.513999999999996</c:v>
                </c:pt>
                <c:pt idx="3300">
                  <c:v>84.616</c:v>
                </c:pt>
                <c:pt idx="3301">
                  <c:v>84.688999999999979</c:v>
                </c:pt>
                <c:pt idx="3302">
                  <c:v>84.444000000000017</c:v>
                </c:pt>
                <c:pt idx="3303">
                  <c:v>84.441000000000017</c:v>
                </c:pt>
                <c:pt idx="3304">
                  <c:v>84.644000000000005</c:v>
                </c:pt>
                <c:pt idx="3305">
                  <c:v>84.667000000000002</c:v>
                </c:pt>
                <c:pt idx="3306">
                  <c:v>87.45</c:v>
                </c:pt>
                <c:pt idx="3307">
                  <c:v>89.141000000000005</c:v>
                </c:pt>
                <c:pt idx="3308">
                  <c:v>89.566000000000003</c:v>
                </c:pt>
                <c:pt idx="3309">
                  <c:v>89.638999999999982</c:v>
                </c:pt>
                <c:pt idx="3310">
                  <c:v>88.456999999999994</c:v>
                </c:pt>
                <c:pt idx="3311">
                  <c:v>89.537000000000006</c:v>
                </c:pt>
                <c:pt idx="3312">
                  <c:v>88.896000000000001</c:v>
                </c:pt>
                <c:pt idx="3313">
                  <c:v>88.793000000000006</c:v>
                </c:pt>
                <c:pt idx="3314">
                  <c:v>86.063999999999993</c:v>
                </c:pt>
                <c:pt idx="3315">
                  <c:v>84.539000000000001</c:v>
                </c:pt>
                <c:pt idx="3316">
                  <c:v>84.074999999999989</c:v>
                </c:pt>
                <c:pt idx="3317">
                  <c:v>83.063000000000002</c:v>
                </c:pt>
                <c:pt idx="3318">
                  <c:v>80.945000000000007</c:v>
                </c:pt>
                <c:pt idx="3319">
                  <c:v>78.664999999999992</c:v>
                </c:pt>
                <c:pt idx="3320">
                  <c:v>76.076999999999998</c:v>
                </c:pt>
                <c:pt idx="3321">
                  <c:v>72.447000000000017</c:v>
                </c:pt>
                <c:pt idx="3322">
                  <c:v>68.328999999999979</c:v>
                </c:pt>
                <c:pt idx="3323">
                  <c:v>64.348000000000013</c:v>
                </c:pt>
                <c:pt idx="3324">
                  <c:v>59.436</c:v>
                </c:pt>
                <c:pt idx="3325">
                  <c:v>53.51</c:v>
                </c:pt>
                <c:pt idx="3326">
                  <c:v>46.925000000000004</c:v>
                </c:pt>
                <c:pt idx="3327">
                  <c:v>39.672000000000004</c:v>
                </c:pt>
                <c:pt idx="3328">
                  <c:v>31.941999999999997</c:v>
                </c:pt>
                <c:pt idx="3329">
                  <c:v>23.399000000000001</c:v>
                </c:pt>
                <c:pt idx="3330">
                  <c:v>15.220999999999998</c:v>
                </c:pt>
                <c:pt idx="3331">
                  <c:v>8.4284000000000017</c:v>
                </c:pt>
                <c:pt idx="3332">
                  <c:v>3.5238999999999998</c:v>
                </c:pt>
                <c:pt idx="3333">
                  <c:v>0.96909000000000012</c:v>
                </c:pt>
                <c:pt idx="3334">
                  <c:v>0.16478000000000001</c:v>
                </c:pt>
                <c:pt idx="3335">
                  <c:v>2.1950000000000001E-2</c:v>
                </c:pt>
                <c:pt idx="3336">
                  <c:v>2.9300000000000003E-3</c:v>
                </c:pt>
                <c:pt idx="3337">
                  <c:v>1.0000000000000003E-5</c:v>
                </c:pt>
                <c:pt idx="3338">
                  <c:v>-1.0000000000000003E-5</c:v>
                </c:pt>
                <c:pt idx="3339">
                  <c:v>1.0000000000000003E-5</c:v>
                </c:pt>
                <c:pt idx="3340">
                  <c:v>0</c:v>
                </c:pt>
                <c:pt idx="3341">
                  <c:v>0</c:v>
                </c:pt>
                <c:pt idx="3342">
                  <c:v>1.0000000000000003E-5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-1.0000000000000003E-5</c:v>
                </c:pt>
                <c:pt idx="3348">
                  <c:v>-1.0000000000000003E-5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-6.0000000000000015E-5</c:v>
                </c:pt>
                <c:pt idx="3353">
                  <c:v>0</c:v>
                </c:pt>
                <c:pt idx="3354">
                  <c:v>1.0000000000000003E-5</c:v>
                </c:pt>
                <c:pt idx="3355">
                  <c:v>1.0000000000000003E-5</c:v>
                </c:pt>
                <c:pt idx="3356">
                  <c:v>2.0000000000000005E-5</c:v>
                </c:pt>
                <c:pt idx="3357">
                  <c:v>0</c:v>
                </c:pt>
                <c:pt idx="3358">
                  <c:v>-3.0000000000000008E-5</c:v>
                </c:pt>
                <c:pt idx="3359">
                  <c:v>-1.0000000000000003E-5</c:v>
                </c:pt>
                <c:pt idx="3360">
                  <c:v>7.0000000000000007E-5</c:v>
                </c:pt>
                <c:pt idx="3361">
                  <c:v>-6.0000000000000015E-5</c:v>
                </c:pt>
                <c:pt idx="3362">
                  <c:v>3.0000000000000008E-5</c:v>
                </c:pt>
                <c:pt idx="3363">
                  <c:v>-2.0000000000000005E-5</c:v>
                </c:pt>
                <c:pt idx="3364">
                  <c:v>4.000000000000001E-5</c:v>
                </c:pt>
                <c:pt idx="3365">
                  <c:v>4.000000000000001E-5</c:v>
                </c:pt>
                <c:pt idx="3366">
                  <c:v>-1.0000000000000003E-5</c:v>
                </c:pt>
                <c:pt idx="3367">
                  <c:v>7.0000000000000007E-5</c:v>
                </c:pt>
                <c:pt idx="3368">
                  <c:v>-4.000000000000001E-5</c:v>
                </c:pt>
                <c:pt idx="3369">
                  <c:v>-3.0000000000000008E-5</c:v>
                </c:pt>
                <c:pt idx="3370">
                  <c:v>-1.0000000000000003E-5</c:v>
                </c:pt>
                <c:pt idx="3371">
                  <c:v>-2.0000000000000005E-5</c:v>
                </c:pt>
                <c:pt idx="3372">
                  <c:v>2.0000000000000005E-5</c:v>
                </c:pt>
                <c:pt idx="3373">
                  <c:v>-6.0000000000000015E-5</c:v>
                </c:pt>
                <c:pt idx="3374">
                  <c:v>4.000000000000001E-5</c:v>
                </c:pt>
                <c:pt idx="3375">
                  <c:v>1.2999999999999999E-4</c:v>
                </c:pt>
                <c:pt idx="3376">
                  <c:v>4.000000000000001E-5</c:v>
                </c:pt>
                <c:pt idx="3377">
                  <c:v>2.0000000000000005E-5</c:v>
                </c:pt>
                <c:pt idx="3378">
                  <c:v>3.0000000000000008E-5</c:v>
                </c:pt>
                <c:pt idx="3379">
                  <c:v>9.0000000000000019E-5</c:v>
                </c:pt>
                <c:pt idx="3380">
                  <c:v>0</c:v>
                </c:pt>
                <c:pt idx="3381">
                  <c:v>1.0000000000000003E-5</c:v>
                </c:pt>
                <c:pt idx="3382">
                  <c:v>2.0000000000000005E-5</c:v>
                </c:pt>
                <c:pt idx="3383">
                  <c:v>7.0000000000000007E-5</c:v>
                </c:pt>
                <c:pt idx="3384">
                  <c:v>0</c:v>
                </c:pt>
                <c:pt idx="3385">
                  <c:v>2.0000000000000005E-5</c:v>
                </c:pt>
                <c:pt idx="3386">
                  <c:v>6.0000000000000015E-5</c:v>
                </c:pt>
                <c:pt idx="3387">
                  <c:v>4.000000000000001E-5</c:v>
                </c:pt>
                <c:pt idx="3388">
                  <c:v>1.0000000000000003E-5</c:v>
                </c:pt>
                <c:pt idx="3389">
                  <c:v>1.0000000000000003E-5</c:v>
                </c:pt>
                <c:pt idx="3390">
                  <c:v>6.0000000000000015E-5</c:v>
                </c:pt>
                <c:pt idx="3391">
                  <c:v>1.2999999999999999E-4</c:v>
                </c:pt>
                <c:pt idx="3392">
                  <c:v>2.0000000000000005E-5</c:v>
                </c:pt>
                <c:pt idx="3393">
                  <c:v>4.000000000000001E-5</c:v>
                </c:pt>
                <c:pt idx="3394">
                  <c:v>6.0000000000000015E-5</c:v>
                </c:pt>
                <c:pt idx="3395">
                  <c:v>6.0000000000000015E-5</c:v>
                </c:pt>
                <c:pt idx="3396">
                  <c:v>6.0000000000000015E-5</c:v>
                </c:pt>
                <c:pt idx="3397">
                  <c:v>2.0000000000000005E-5</c:v>
                </c:pt>
                <c:pt idx="3398">
                  <c:v>1.6000000000000004E-4</c:v>
                </c:pt>
                <c:pt idx="3399">
                  <c:v>4.7000000000000004E-4</c:v>
                </c:pt>
                <c:pt idx="3400">
                  <c:v>1.6800000000000005E-3</c:v>
                </c:pt>
                <c:pt idx="3401">
                  <c:v>6.0400000000000011E-3</c:v>
                </c:pt>
                <c:pt idx="3402">
                  <c:v>2.7300000000000001E-2</c:v>
                </c:pt>
                <c:pt idx="3403">
                  <c:v>0.20988000000000001</c:v>
                </c:pt>
                <c:pt idx="3404">
                  <c:v>1.1744000000000001</c:v>
                </c:pt>
                <c:pt idx="3405">
                  <c:v>3.9709999999999996</c:v>
                </c:pt>
                <c:pt idx="3406">
                  <c:v>9.0111999999999988</c:v>
                </c:pt>
                <c:pt idx="3407">
                  <c:v>15.675000000000002</c:v>
                </c:pt>
                <c:pt idx="3408">
                  <c:v>23.062999999999995</c:v>
                </c:pt>
                <c:pt idx="3409">
                  <c:v>30.187999999999999</c:v>
                </c:pt>
                <c:pt idx="3410">
                  <c:v>36.89</c:v>
                </c:pt>
                <c:pt idx="3411">
                  <c:v>42.772000000000006</c:v>
                </c:pt>
                <c:pt idx="3412">
                  <c:v>47.931000000000004</c:v>
                </c:pt>
                <c:pt idx="3413">
                  <c:v>52.582000000000001</c:v>
                </c:pt>
                <c:pt idx="3414">
                  <c:v>56.695000000000007</c:v>
                </c:pt>
                <c:pt idx="3415">
                  <c:v>60.149000000000001</c:v>
                </c:pt>
                <c:pt idx="3416">
                  <c:v>63.06</c:v>
                </c:pt>
                <c:pt idx="3417">
                  <c:v>64.606999999999999</c:v>
                </c:pt>
                <c:pt idx="3418">
                  <c:v>67.590999999999994</c:v>
                </c:pt>
                <c:pt idx="3419">
                  <c:v>69.436000000000007</c:v>
                </c:pt>
                <c:pt idx="3420">
                  <c:v>70.733999999999995</c:v>
                </c:pt>
                <c:pt idx="3421">
                  <c:v>72.170999999999992</c:v>
                </c:pt>
                <c:pt idx="3422">
                  <c:v>73.284999999999997</c:v>
                </c:pt>
                <c:pt idx="3423">
                  <c:v>74.202000000000012</c:v>
                </c:pt>
                <c:pt idx="3424">
                  <c:v>75.275999999999982</c:v>
                </c:pt>
                <c:pt idx="3425">
                  <c:v>76.209000000000003</c:v>
                </c:pt>
                <c:pt idx="3426">
                  <c:v>77.144000000000005</c:v>
                </c:pt>
                <c:pt idx="3427">
                  <c:v>78.001000000000005</c:v>
                </c:pt>
                <c:pt idx="3428">
                  <c:v>78.988</c:v>
                </c:pt>
                <c:pt idx="3429">
                  <c:v>79.635999999999981</c:v>
                </c:pt>
                <c:pt idx="3430">
                  <c:v>80.427999999999997</c:v>
                </c:pt>
                <c:pt idx="3431">
                  <c:v>81.274999999999991</c:v>
                </c:pt>
                <c:pt idx="3432">
                  <c:v>82.004000000000005</c:v>
                </c:pt>
                <c:pt idx="3433">
                  <c:v>82.516000000000005</c:v>
                </c:pt>
                <c:pt idx="3434">
                  <c:v>83.471999999999994</c:v>
                </c:pt>
                <c:pt idx="3435">
                  <c:v>84.106999999999999</c:v>
                </c:pt>
                <c:pt idx="3436">
                  <c:v>84.043000000000006</c:v>
                </c:pt>
                <c:pt idx="3437">
                  <c:v>84.443000000000012</c:v>
                </c:pt>
                <c:pt idx="3438">
                  <c:v>84.727999999999994</c:v>
                </c:pt>
                <c:pt idx="3439">
                  <c:v>84.816999999999993</c:v>
                </c:pt>
                <c:pt idx="3440">
                  <c:v>84.842000000000013</c:v>
                </c:pt>
                <c:pt idx="3441">
                  <c:v>85.093000000000004</c:v>
                </c:pt>
                <c:pt idx="3442">
                  <c:v>85.474999999999994</c:v>
                </c:pt>
                <c:pt idx="3443">
                  <c:v>85.588999999999999</c:v>
                </c:pt>
                <c:pt idx="3444">
                  <c:v>85.274999999999991</c:v>
                </c:pt>
                <c:pt idx="3445">
                  <c:v>85.131999999999991</c:v>
                </c:pt>
                <c:pt idx="3446">
                  <c:v>85.510999999999996</c:v>
                </c:pt>
                <c:pt idx="3447">
                  <c:v>86</c:v>
                </c:pt>
                <c:pt idx="3448">
                  <c:v>86.367999999999995</c:v>
                </c:pt>
                <c:pt idx="3449">
                  <c:v>87.063999999999993</c:v>
                </c:pt>
                <c:pt idx="3450">
                  <c:v>92.22</c:v>
                </c:pt>
                <c:pt idx="3451">
                  <c:v>93.683999999999983</c:v>
                </c:pt>
                <c:pt idx="3452">
                  <c:v>96.406000000000006</c:v>
                </c:pt>
                <c:pt idx="3453">
                  <c:v>95.227000000000004</c:v>
                </c:pt>
                <c:pt idx="3454">
                  <c:v>93.826999999999998</c:v>
                </c:pt>
                <c:pt idx="3455">
                  <c:v>93.518000000000001</c:v>
                </c:pt>
                <c:pt idx="3456">
                  <c:v>91.990000000000009</c:v>
                </c:pt>
                <c:pt idx="3457">
                  <c:v>91.051000000000002</c:v>
                </c:pt>
                <c:pt idx="3458">
                  <c:v>89.403000000000006</c:v>
                </c:pt>
                <c:pt idx="3459">
                  <c:v>88.82</c:v>
                </c:pt>
                <c:pt idx="3460">
                  <c:v>88.217000000000013</c:v>
                </c:pt>
                <c:pt idx="3461">
                  <c:v>86.391999999999996</c:v>
                </c:pt>
                <c:pt idx="3462">
                  <c:v>84.598000000000013</c:v>
                </c:pt>
                <c:pt idx="3463">
                  <c:v>81.131</c:v>
                </c:pt>
                <c:pt idx="3464">
                  <c:v>77.587999999999994</c:v>
                </c:pt>
                <c:pt idx="3465">
                  <c:v>73.718999999999994</c:v>
                </c:pt>
                <c:pt idx="3466">
                  <c:v>69.301999999999992</c:v>
                </c:pt>
                <c:pt idx="3467">
                  <c:v>65.132999999999981</c:v>
                </c:pt>
                <c:pt idx="3468">
                  <c:v>59.806999999999995</c:v>
                </c:pt>
                <c:pt idx="3469">
                  <c:v>53.729000000000013</c:v>
                </c:pt>
                <c:pt idx="3470">
                  <c:v>47.484999999999999</c:v>
                </c:pt>
                <c:pt idx="3471">
                  <c:v>40.403999999999996</c:v>
                </c:pt>
                <c:pt idx="3472">
                  <c:v>32.382999999999996</c:v>
                </c:pt>
                <c:pt idx="3473">
                  <c:v>24.033000000000001</c:v>
                </c:pt>
                <c:pt idx="3474">
                  <c:v>15.929</c:v>
                </c:pt>
                <c:pt idx="3475">
                  <c:v>9.02</c:v>
                </c:pt>
                <c:pt idx="3476">
                  <c:v>3.9451999999999998</c:v>
                </c:pt>
                <c:pt idx="3477">
                  <c:v>1.159</c:v>
                </c:pt>
                <c:pt idx="3478">
                  <c:v>0.20901000000000003</c:v>
                </c:pt>
                <c:pt idx="3479">
                  <c:v>2.845E-2</c:v>
                </c:pt>
                <c:pt idx="3480">
                  <c:v>2.4599999999999999E-3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1.0000000000000003E-5</c:v>
                </c:pt>
                <c:pt idx="3514">
                  <c:v>-1.0000000000000003E-5</c:v>
                </c:pt>
                <c:pt idx="3515">
                  <c:v>-1.0000000000000003E-5</c:v>
                </c:pt>
                <c:pt idx="3516">
                  <c:v>0</c:v>
                </c:pt>
                <c:pt idx="3517">
                  <c:v>-2.0000000000000005E-5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-1.0000000000000003E-5</c:v>
                </c:pt>
                <c:pt idx="3523">
                  <c:v>1.0000000000000003E-5</c:v>
                </c:pt>
                <c:pt idx="3524">
                  <c:v>2.0000000000000005E-5</c:v>
                </c:pt>
                <c:pt idx="3525">
                  <c:v>-2.0000000000000005E-5</c:v>
                </c:pt>
                <c:pt idx="3526">
                  <c:v>-1.0000000000000003E-5</c:v>
                </c:pt>
                <c:pt idx="3527">
                  <c:v>-3.0000000000000008E-5</c:v>
                </c:pt>
                <c:pt idx="3528">
                  <c:v>-9.0000000000000019E-5</c:v>
                </c:pt>
                <c:pt idx="3529">
                  <c:v>-1.0000000000000003E-5</c:v>
                </c:pt>
                <c:pt idx="3530">
                  <c:v>1.0000000000000003E-5</c:v>
                </c:pt>
                <c:pt idx="3531">
                  <c:v>-7.0000000000000007E-5</c:v>
                </c:pt>
                <c:pt idx="3532">
                  <c:v>-1.0000000000000003E-5</c:v>
                </c:pt>
                <c:pt idx="3533">
                  <c:v>-6.0000000000000015E-5</c:v>
                </c:pt>
                <c:pt idx="3534">
                  <c:v>-2.1000000000000006E-4</c:v>
                </c:pt>
                <c:pt idx="3535">
                  <c:v>-1.8000000000000004E-4</c:v>
                </c:pt>
                <c:pt idx="3536">
                  <c:v>-1.2000000000000002E-4</c:v>
                </c:pt>
                <c:pt idx="3537">
                  <c:v>-1.7000000000000004E-4</c:v>
                </c:pt>
                <c:pt idx="3538">
                  <c:v>-1.8000000000000004E-4</c:v>
                </c:pt>
                <c:pt idx="3539">
                  <c:v>-2.7000000000000006E-4</c:v>
                </c:pt>
                <c:pt idx="3540">
                  <c:v>-4.6000000000000007E-4</c:v>
                </c:pt>
                <c:pt idx="3541">
                  <c:v>-4.8000000000000007E-4</c:v>
                </c:pt>
                <c:pt idx="3542">
                  <c:v>-4.500000000000001E-4</c:v>
                </c:pt>
                <c:pt idx="3543">
                  <c:v>1.0000000000000002E-4</c:v>
                </c:pt>
                <c:pt idx="3544">
                  <c:v>3.5900000000000003E-3</c:v>
                </c:pt>
                <c:pt idx="3545">
                  <c:v>6.6500000000000005E-3</c:v>
                </c:pt>
                <c:pt idx="3546">
                  <c:v>4.1509999999999991E-2</c:v>
                </c:pt>
                <c:pt idx="3547">
                  <c:v>0.2989500000000001</c:v>
                </c:pt>
                <c:pt idx="3548">
                  <c:v>1.5191999999999999</c:v>
                </c:pt>
                <c:pt idx="3549">
                  <c:v>4.7420999999999998</c:v>
                </c:pt>
                <c:pt idx="3550">
                  <c:v>9.8697000000000052</c:v>
                </c:pt>
                <c:pt idx="3551">
                  <c:v>16.032</c:v>
                </c:pt>
                <c:pt idx="3552">
                  <c:v>22.695</c:v>
                </c:pt>
                <c:pt idx="3553">
                  <c:v>30.390999999999995</c:v>
                </c:pt>
                <c:pt idx="3554">
                  <c:v>36.696000000000012</c:v>
                </c:pt>
                <c:pt idx="3555">
                  <c:v>41.863</c:v>
                </c:pt>
                <c:pt idx="3556">
                  <c:v>46.064</c:v>
                </c:pt>
                <c:pt idx="3557">
                  <c:v>49.782000000000004</c:v>
                </c:pt>
                <c:pt idx="3558">
                  <c:v>53.426000000000002</c:v>
                </c:pt>
                <c:pt idx="3559">
                  <c:v>56.426000000000002</c:v>
                </c:pt>
                <c:pt idx="3560">
                  <c:v>58.896000000000001</c:v>
                </c:pt>
                <c:pt idx="3561">
                  <c:v>61.257000000000005</c:v>
                </c:pt>
                <c:pt idx="3562">
                  <c:v>63.114000000000004</c:v>
                </c:pt>
                <c:pt idx="3563">
                  <c:v>64.134999999999991</c:v>
                </c:pt>
                <c:pt idx="3564">
                  <c:v>66.10299999999998</c:v>
                </c:pt>
                <c:pt idx="3565">
                  <c:v>67.483000000000004</c:v>
                </c:pt>
                <c:pt idx="3566">
                  <c:v>68.725999999999999</c:v>
                </c:pt>
                <c:pt idx="3567">
                  <c:v>69.53</c:v>
                </c:pt>
                <c:pt idx="3568">
                  <c:v>70.384999999999991</c:v>
                </c:pt>
                <c:pt idx="3569">
                  <c:v>71.287999999999997</c:v>
                </c:pt>
                <c:pt idx="3570">
                  <c:v>72.165999999999983</c:v>
                </c:pt>
                <c:pt idx="3571">
                  <c:v>72.715000000000003</c:v>
                </c:pt>
                <c:pt idx="3572">
                  <c:v>73.370999999999981</c:v>
                </c:pt>
                <c:pt idx="3573">
                  <c:v>73.952000000000012</c:v>
                </c:pt>
                <c:pt idx="3574">
                  <c:v>74.296999999999997</c:v>
                </c:pt>
                <c:pt idx="3575">
                  <c:v>75.138999999999982</c:v>
                </c:pt>
                <c:pt idx="3576">
                  <c:v>76.385999999999981</c:v>
                </c:pt>
                <c:pt idx="3577">
                  <c:v>76.709999999999994</c:v>
                </c:pt>
                <c:pt idx="3578">
                  <c:v>76.551999999999992</c:v>
                </c:pt>
                <c:pt idx="3579">
                  <c:v>76.277999999999992</c:v>
                </c:pt>
                <c:pt idx="3580">
                  <c:v>76.483000000000004</c:v>
                </c:pt>
                <c:pt idx="3581">
                  <c:v>76.257999999999996</c:v>
                </c:pt>
                <c:pt idx="3582">
                  <c:v>76.180999999999983</c:v>
                </c:pt>
                <c:pt idx="3583">
                  <c:v>76.45</c:v>
                </c:pt>
                <c:pt idx="3584">
                  <c:v>76.733000000000004</c:v>
                </c:pt>
                <c:pt idx="3585">
                  <c:v>77.227000000000004</c:v>
                </c:pt>
                <c:pt idx="3586">
                  <c:v>77.381</c:v>
                </c:pt>
                <c:pt idx="3587">
                  <c:v>77.356999999999999</c:v>
                </c:pt>
                <c:pt idx="3588">
                  <c:v>77.106999999999999</c:v>
                </c:pt>
                <c:pt idx="3589">
                  <c:v>76.815000000000012</c:v>
                </c:pt>
                <c:pt idx="3590">
                  <c:v>76.628999999999991</c:v>
                </c:pt>
                <c:pt idx="3591">
                  <c:v>76.702000000000012</c:v>
                </c:pt>
                <c:pt idx="3592">
                  <c:v>71.332999999999998</c:v>
                </c:pt>
                <c:pt idx="3593">
                  <c:v>79.09</c:v>
                </c:pt>
                <c:pt idx="3594">
                  <c:v>83.442000000000007</c:v>
                </c:pt>
                <c:pt idx="3595">
                  <c:v>84.465000000000003</c:v>
                </c:pt>
                <c:pt idx="3596">
                  <c:v>85.356999999999999</c:v>
                </c:pt>
                <c:pt idx="3597">
                  <c:v>86.721999999999994</c:v>
                </c:pt>
                <c:pt idx="3598">
                  <c:v>84.664000000000001</c:v>
                </c:pt>
                <c:pt idx="3599">
                  <c:v>85.8</c:v>
                </c:pt>
                <c:pt idx="3600">
                  <c:v>85.577999999999989</c:v>
                </c:pt>
                <c:pt idx="3601">
                  <c:v>84.592000000000013</c:v>
                </c:pt>
                <c:pt idx="3602">
                  <c:v>82.186999999999998</c:v>
                </c:pt>
                <c:pt idx="3603">
                  <c:v>81.986999999999995</c:v>
                </c:pt>
                <c:pt idx="3604">
                  <c:v>82.874999999999986</c:v>
                </c:pt>
                <c:pt idx="3605">
                  <c:v>80.795000000000002</c:v>
                </c:pt>
                <c:pt idx="3606">
                  <c:v>79.131</c:v>
                </c:pt>
                <c:pt idx="3607">
                  <c:v>76.504000000000005</c:v>
                </c:pt>
                <c:pt idx="3608">
                  <c:v>74.082999999999998</c:v>
                </c:pt>
                <c:pt idx="3609">
                  <c:v>71.393000000000001</c:v>
                </c:pt>
                <c:pt idx="3610">
                  <c:v>62.812999999999995</c:v>
                </c:pt>
                <c:pt idx="3611">
                  <c:v>64.702000000000012</c:v>
                </c:pt>
                <c:pt idx="3612">
                  <c:v>60.39</c:v>
                </c:pt>
                <c:pt idx="3613">
                  <c:v>54.59</c:v>
                </c:pt>
                <c:pt idx="3614">
                  <c:v>48.594000000000001</c:v>
                </c:pt>
                <c:pt idx="3615">
                  <c:v>42.329000000000001</c:v>
                </c:pt>
                <c:pt idx="3616">
                  <c:v>34.56</c:v>
                </c:pt>
                <c:pt idx="3617">
                  <c:v>26</c:v>
                </c:pt>
                <c:pt idx="3618">
                  <c:v>17.381999999999998</c:v>
                </c:pt>
                <c:pt idx="3619">
                  <c:v>10.109</c:v>
                </c:pt>
                <c:pt idx="3620">
                  <c:v>4.4775999999999998</c:v>
                </c:pt>
                <c:pt idx="3621">
                  <c:v>1.3715999999999997</c:v>
                </c:pt>
                <c:pt idx="3622">
                  <c:v>0.26578000000000002</c:v>
                </c:pt>
                <c:pt idx="3623">
                  <c:v>3.740000000000001E-2</c:v>
                </c:pt>
                <c:pt idx="3624">
                  <c:v>3.9199999999999999E-3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-1.0000000000000003E-5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-2.0000000000000005E-5</c:v>
                </c:pt>
                <c:pt idx="3653">
                  <c:v>0</c:v>
                </c:pt>
                <c:pt idx="3654">
                  <c:v>-7.0000000000000007E-5</c:v>
                </c:pt>
                <c:pt idx="3655">
                  <c:v>-1.6000000000000004E-4</c:v>
                </c:pt>
                <c:pt idx="3656">
                  <c:v>-6.0000000000000015E-5</c:v>
                </c:pt>
                <c:pt idx="3657">
                  <c:v>-3.0000000000000008E-5</c:v>
                </c:pt>
                <c:pt idx="3658">
                  <c:v>-2.2000000000000006E-4</c:v>
                </c:pt>
                <c:pt idx="3659">
                  <c:v>-2.3000000000000003E-4</c:v>
                </c:pt>
                <c:pt idx="3660">
                  <c:v>-1.9000000000000006E-4</c:v>
                </c:pt>
                <c:pt idx="3661">
                  <c:v>-5.1000000000000004E-4</c:v>
                </c:pt>
                <c:pt idx="3662">
                  <c:v>-7.9000000000000023E-4</c:v>
                </c:pt>
                <c:pt idx="3663">
                  <c:v>-6.8000000000000027E-4</c:v>
                </c:pt>
                <c:pt idx="3664">
                  <c:v>-6.9000000000000008E-4</c:v>
                </c:pt>
                <c:pt idx="3665">
                  <c:v>-1.2500000000000002E-3</c:v>
                </c:pt>
                <c:pt idx="3666">
                  <c:v>-1.3100000000000002E-3</c:v>
                </c:pt>
                <c:pt idx="3667">
                  <c:v>-8.1000000000000028E-4</c:v>
                </c:pt>
                <c:pt idx="3668">
                  <c:v>-1.0000000000000002E-3</c:v>
                </c:pt>
                <c:pt idx="3669">
                  <c:v>-5.7000000000000009E-4</c:v>
                </c:pt>
                <c:pt idx="3670">
                  <c:v>-6.7000000000000013E-4</c:v>
                </c:pt>
                <c:pt idx="3671">
                  <c:v>-8.1000000000000028E-4</c:v>
                </c:pt>
                <c:pt idx="3672">
                  <c:v>-8.2000000000000031E-4</c:v>
                </c:pt>
                <c:pt idx="3673">
                  <c:v>-9.0000000000000041E-4</c:v>
                </c:pt>
                <c:pt idx="3674">
                  <c:v>-5.9000000000000014E-4</c:v>
                </c:pt>
                <c:pt idx="3675">
                  <c:v>-1.1299999999999999E-3</c:v>
                </c:pt>
                <c:pt idx="3676">
                  <c:v>-7.2000000000000026E-4</c:v>
                </c:pt>
                <c:pt idx="3677">
                  <c:v>-7.1000000000000013E-4</c:v>
                </c:pt>
                <c:pt idx="3678">
                  <c:v>-5.0000000000000012E-4</c:v>
                </c:pt>
                <c:pt idx="3679">
                  <c:v>-6.8000000000000027E-4</c:v>
                </c:pt>
                <c:pt idx="3680">
                  <c:v>-2.6000000000000003E-4</c:v>
                </c:pt>
                <c:pt idx="3681">
                  <c:v>-5.2000000000000006E-4</c:v>
                </c:pt>
                <c:pt idx="3682">
                  <c:v>-3.5000000000000005E-4</c:v>
                </c:pt>
                <c:pt idx="3683">
                  <c:v>-2.7000000000000006E-4</c:v>
                </c:pt>
                <c:pt idx="3684">
                  <c:v>-4.300000000000001E-4</c:v>
                </c:pt>
                <c:pt idx="3685">
                  <c:v>-2.1000000000000006E-4</c:v>
                </c:pt>
                <c:pt idx="3686">
                  <c:v>-7.0000000000000007E-5</c:v>
                </c:pt>
                <c:pt idx="3687">
                  <c:v>4.0000000000000007E-4</c:v>
                </c:pt>
                <c:pt idx="3688">
                  <c:v>2.3600000000000001E-3</c:v>
                </c:pt>
                <c:pt idx="3689">
                  <c:v>7.2000000000000007E-3</c:v>
                </c:pt>
                <c:pt idx="3690">
                  <c:v>5.0770000000000003E-2</c:v>
                </c:pt>
                <c:pt idx="3691">
                  <c:v>0.34736000000000006</c:v>
                </c:pt>
                <c:pt idx="3692">
                  <c:v>1.6048</c:v>
                </c:pt>
                <c:pt idx="3693">
                  <c:v>4.254599999999999</c:v>
                </c:pt>
                <c:pt idx="3694">
                  <c:v>8.928799999999999</c:v>
                </c:pt>
                <c:pt idx="3695">
                  <c:v>15.789</c:v>
                </c:pt>
                <c:pt idx="3696">
                  <c:v>23.824999999999999</c:v>
                </c:pt>
                <c:pt idx="3697">
                  <c:v>32.550999999999995</c:v>
                </c:pt>
                <c:pt idx="3698">
                  <c:v>41.698000000000008</c:v>
                </c:pt>
                <c:pt idx="3699">
                  <c:v>49.759</c:v>
                </c:pt>
                <c:pt idx="3700">
                  <c:v>55.316999999999993</c:v>
                </c:pt>
                <c:pt idx="3701">
                  <c:v>59.137</c:v>
                </c:pt>
                <c:pt idx="3702">
                  <c:v>64.274999999999991</c:v>
                </c:pt>
                <c:pt idx="3703">
                  <c:v>72.751000000000005</c:v>
                </c:pt>
                <c:pt idx="3704">
                  <c:v>78.611000000000004</c:v>
                </c:pt>
                <c:pt idx="3705">
                  <c:v>82.582999999999998</c:v>
                </c:pt>
                <c:pt idx="3706">
                  <c:v>72.225999999999999</c:v>
                </c:pt>
                <c:pt idx="3707">
                  <c:v>63.172000000000004</c:v>
                </c:pt>
                <c:pt idx="3708">
                  <c:v>60.113</c:v>
                </c:pt>
                <c:pt idx="3709">
                  <c:v>78.876999999999981</c:v>
                </c:pt>
                <c:pt idx="3710">
                  <c:v>94.60799999999999</c:v>
                </c:pt>
                <c:pt idx="3711">
                  <c:v>94.235000000000014</c:v>
                </c:pt>
                <c:pt idx="3712">
                  <c:v>87.572999999999979</c:v>
                </c:pt>
                <c:pt idx="3713">
                  <c:v>94.551000000000002</c:v>
                </c:pt>
                <c:pt idx="3714">
                  <c:v>92.384</c:v>
                </c:pt>
                <c:pt idx="3715">
                  <c:v>81.321999999999989</c:v>
                </c:pt>
                <c:pt idx="3716">
                  <c:v>85.582999999999998</c:v>
                </c:pt>
                <c:pt idx="3717">
                  <c:v>85.525999999999982</c:v>
                </c:pt>
                <c:pt idx="3718">
                  <c:v>84.461000000000013</c:v>
                </c:pt>
                <c:pt idx="3719">
                  <c:v>87.33</c:v>
                </c:pt>
                <c:pt idx="3720">
                  <c:v>91.60499999999999</c:v>
                </c:pt>
                <c:pt idx="3721">
                  <c:v>83.593000000000004</c:v>
                </c:pt>
                <c:pt idx="3722">
                  <c:v>80.991000000000014</c:v>
                </c:pt>
                <c:pt idx="3723">
                  <c:v>80.715999999999994</c:v>
                </c:pt>
                <c:pt idx="3724">
                  <c:v>81.585999999999999</c:v>
                </c:pt>
                <c:pt idx="3725">
                  <c:v>80.903000000000006</c:v>
                </c:pt>
                <c:pt idx="3726">
                  <c:v>80.837000000000003</c:v>
                </c:pt>
                <c:pt idx="3727">
                  <c:v>81.327999999999989</c:v>
                </c:pt>
                <c:pt idx="3728">
                  <c:v>81.772999999999982</c:v>
                </c:pt>
                <c:pt idx="3729">
                  <c:v>81.485000000000014</c:v>
                </c:pt>
                <c:pt idx="3730">
                  <c:v>83.239000000000004</c:v>
                </c:pt>
                <c:pt idx="3731">
                  <c:v>83.576999999999998</c:v>
                </c:pt>
                <c:pt idx="3732">
                  <c:v>85.211000000000013</c:v>
                </c:pt>
                <c:pt idx="3733">
                  <c:v>85.304999999999993</c:v>
                </c:pt>
                <c:pt idx="3734">
                  <c:v>84.739000000000004</c:v>
                </c:pt>
                <c:pt idx="3735">
                  <c:v>82.823999999999998</c:v>
                </c:pt>
                <c:pt idx="3736">
                  <c:v>83.903999999999996</c:v>
                </c:pt>
                <c:pt idx="3737">
                  <c:v>86.732000000000014</c:v>
                </c:pt>
                <c:pt idx="3738">
                  <c:v>89.552999999999983</c:v>
                </c:pt>
                <c:pt idx="3739">
                  <c:v>89.85299999999998</c:v>
                </c:pt>
                <c:pt idx="3740">
                  <c:v>88.960000000000008</c:v>
                </c:pt>
                <c:pt idx="3741">
                  <c:v>89.04</c:v>
                </c:pt>
                <c:pt idx="3742">
                  <c:v>87.766000000000005</c:v>
                </c:pt>
                <c:pt idx="3743">
                  <c:v>88.891999999999996</c:v>
                </c:pt>
                <c:pt idx="3744">
                  <c:v>88.675999999999988</c:v>
                </c:pt>
                <c:pt idx="3745">
                  <c:v>88.35299999999998</c:v>
                </c:pt>
                <c:pt idx="3746">
                  <c:v>86.908000000000001</c:v>
                </c:pt>
                <c:pt idx="3747">
                  <c:v>86.35299999999998</c:v>
                </c:pt>
                <c:pt idx="3748">
                  <c:v>85.956000000000003</c:v>
                </c:pt>
                <c:pt idx="3749">
                  <c:v>84.256</c:v>
                </c:pt>
                <c:pt idx="3750">
                  <c:v>81.5</c:v>
                </c:pt>
                <c:pt idx="3751">
                  <c:v>77.977999999999994</c:v>
                </c:pt>
                <c:pt idx="3752">
                  <c:v>74.262</c:v>
                </c:pt>
                <c:pt idx="3753">
                  <c:v>71.477000000000004</c:v>
                </c:pt>
                <c:pt idx="3754">
                  <c:v>67.198999999999998</c:v>
                </c:pt>
                <c:pt idx="3755">
                  <c:v>66.653999999999982</c:v>
                </c:pt>
                <c:pt idx="3756">
                  <c:v>61.42</c:v>
                </c:pt>
                <c:pt idx="3757">
                  <c:v>54.576000000000001</c:v>
                </c:pt>
                <c:pt idx="3758">
                  <c:v>48.884999999999998</c:v>
                </c:pt>
                <c:pt idx="3759">
                  <c:v>41.523000000000003</c:v>
                </c:pt>
                <c:pt idx="3760">
                  <c:v>34.36</c:v>
                </c:pt>
                <c:pt idx="3761">
                  <c:v>25.027000000000001</c:v>
                </c:pt>
                <c:pt idx="3762">
                  <c:v>17.811000000000003</c:v>
                </c:pt>
                <c:pt idx="3763">
                  <c:v>10.507</c:v>
                </c:pt>
                <c:pt idx="3764">
                  <c:v>4.8969999999999994</c:v>
                </c:pt>
                <c:pt idx="3765">
                  <c:v>1.5660000000000001</c:v>
                </c:pt>
                <c:pt idx="3766">
                  <c:v>0.32178000000000007</c:v>
                </c:pt>
                <c:pt idx="3767">
                  <c:v>4.6969999999999998E-2</c:v>
                </c:pt>
                <c:pt idx="3768">
                  <c:v>5.4000000000000012E-3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-3.0000000000000008E-5</c:v>
                </c:pt>
                <c:pt idx="3785">
                  <c:v>-9.0000000000000019E-5</c:v>
                </c:pt>
                <c:pt idx="3786">
                  <c:v>0</c:v>
                </c:pt>
                <c:pt idx="3787">
                  <c:v>0</c:v>
                </c:pt>
                <c:pt idx="3788">
                  <c:v>-1.0000000000000003E-5</c:v>
                </c:pt>
                <c:pt idx="3789">
                  <c:v>-2.3000000000000003E-4</c:v>
                </c:pt>
                <c:pt idx="3790">
                  <c:v>-7.0000000000000007E-5</c:v>
                </c:pt>
                <c:pt idx="3791">
                  <c:v>-1.2999999999999999E-4</c:v>
                </c:pt>
                <c:pt idx="3792">
                  <c:v>-2.9000000000000006E-4</c:v>
                </c:pt>
                <c:pt idx="3793">
                  <c:v>-4.300000000000001E-4</c:v>
                </c:pt>
                <c:pt idx="3794">
                  <c:v>-5.3000000000000009E-4</c:v>
                </c:pt>
                <c:pt idx="3795">
                  <c:v>-3.8000000000000008E-4</c:v>
                </c:pt>
                <c:pt idx="3796">
                  <c:v>-7.1000000000000013E-4</c:v>
                </c:pt>
                <c:pt idx="3797">
                  <c:v>-3.2000000000000013E-4</c:v>
                </c:pt>
                <c:pt idx="3798">
                  <c:v>-4.500000000000001E-4</c:v>
                </c:pt>
                <c:pt idx="3799">
                  <c:v>-5.1000000000000004E-4</c:v>
                </c:pt>
                <c:pt idx="3800">
                  <c:v>-8.4000000000000025E-4</c:v>
                </c:pt>
                <c:pt idx="3801">
                  <c:v>-4.9000000000000009E-4</c:v>
                </c:pt>
                <c:pt idx="3802">
                  <c:v>-6.5000000000000019E-4</c:v>
                </c:pt>
                <c:pt idx="3803">
                  <c:v>-1.8000000000000004E-4</c:v>
                </c:pt>
                <c:pt idx="3804">
                  <c:v>-2.1000000000000006E-4</c:v>
                </c:pt>
                <c:pt idx="3805">
                  <c:v>-3.8000000000000008E-4</c:v>
                </c:pt>
                <c:pt idx="3806">
                  <c:v>-5.8000000000000011E-4</c:v>
                </c:pt>
                <c:pt idx="3807">
                  <c:v>-2.5000000000000006E-4</c:v>
                </c:pt>
                <c:pt idx="3808">
                  <c:v>-1.3999999999999999E-4</c:v>
                </c:pt>
                <c:pt idx="3809">
                  <c:v>-4.8000000000000007E-4</c:v>
                </c:pt>
                <c:pt idx="3810">
                  <c:v>-6.0000000000000015E-5</c:v>
                </c:pt>
                <c:pt idx="3811">
                  <c:v>6.0000000000000015E-5</c:v>
                </c:pt>
                <c:pt idx="3812">
                  <c:v>-7.5000000000000012E-4</c:v>
                </c:pt>
                <c:pt idx="3813">
                  <c:v>-7.7000000000000007E-4</c:v>
                </c:pt>
                <c:pt idx="3814">
                  <c:v>-7.6000000000000015E-4</c:v>
                </c:pt>
                <c:pt idx="3815">
                  <c:v>-3.8000000000000008E-4</c:v>
                </c:pt>
                <c:pt idx="3816">
                  <c:v>-2.7000000000000006E-4</c:v>
                </c:pt>
                <c:pt idx="3817">
                  <c:v>-4.9000000000000009E-4</c:v>
                </c:pt>
                <c:pt idx="3818">
                  <c:v>-3.8000000000000008E-4</c:v>
                </c:pt>
                <c:pt idx="3819">
                  <c:v>-3.6000000000000008E-4</c:v>
                </c:pt>
                <c:pt idx="3820">
                  <c:v>-4.1000000000000005E-4</c:v>
                </c:pt>
                <c:pt idx="3821">
                  <c:v>-3.0000000000000003E-4</c:v>
                </c:pt>
                <c:pt idx="3822">
                  <c:v>-2.0000000000000004E-4</c:v>
                </c:pt>
                <c:pt idx="3823">
                  <c:v>-1.1000000000000003E-4</c:v>
                </c:pt>
                <c:pt idx="3824">
                  <c:v>-1.2000000000000002E-4</c:v>
                </c:pt>
                <c:pt idx="3825">
                  <c:v>-2.6000000000000003E-4</c:v>
                </c:pt>
                <c:pt idx="3826">
                  <c:v>2.3000000000000003E-4</c:v>
                </c:pt>
                <c:pt idx="3827">
                  <c:v>1.2000000000000002E-4</c:v>
                </c:pt>
                <c:pt idx="3828">
                  <c:v>3.0000000000000008E-5</c:v>
                </c:pt>
                <c:pt idx="3829">
                  <c:v>-1.6000000000000004E-4</c:v>
                </c:pt>
                <c:pt idx="3830">
                  <c:v>6.0000000000000015E-5</c:v>
                </c:pt>
                <c:pt idx="3831">
                  <c:v>4.9000000000000009E-4</c:v>
                </c:pt>
                <c:pt idx="3832">
                  <c:v>3.9699999999999996E-3</c:v>
                </c:pt>
                <c:pt idx="3833">
                  <c:v>1.0400000000000001E-2</c:v>
                </c:pt>
                <c:pt idx="3834">
                  <c:v>8.1020000000000009E-2</c:v>
                </c:pt>
                <c:pt idx="3835">
                  <c:v>0.52895999999999999</c:v>
                </c:pt>
                <c:pt idx="3836">
                  <c:v>2.1576</c:v>
                </c:pt>
                <c:pt idx="3837">
                  <c:v>5.7942999999999998</c:v>
                </c:pt>
                <c:pt idx="3838">
                  <c:v>11.106</c:v>
                </c:pt>
                <c:pt idx="3839">
                  <c:v>17.832999999999995</c:v>
                </c:pt>
                <c:pt idx="3840">
                  <c:v>26.030999999999999</c:v>
                </c:pt>
                <c:pt idx="3841">
                  <c:v>33.765000000000008</c:v>
                </c:pt>
                <c:pt idx="3842">
                  <c:v>39.839999999999996</c:v>
                </c:pt>
                <c:pt idx="3843">
                  <c:v>48.692000000000007</c:v>
                </c:pt>
                <c:pt idx="3844">
                  <c:v>58.597000000000001</c:v>
                </c:pt>
                <c:pt idx="3845">
                  <c:v>64.072999999999979</c:v>
                </c:pt>
                <c:pt idx="3846">
                  <c:v>70.691999999999993</c:v>
                </c:pt>
                <c:pt idx="3847">
                  <c:v>74.045000000000002</c:v>
                </c:pt>
                <c:pt idx="3848">
                  <c:v>74.812000000000012</c:v>
                </c:pt>
                <c:pt idx="3849">
                  <c:v>76.128999999999991</c:v>
                </c:pt>
                <c:pt idx="3850">
                  <c:v>78.694999999999993</c:v>
                </c:pt>
                <c:pt idx="3851">
                  <c:v>78.665999999999983</c:v>
                </c:pt>
                <c:pt idx="3852">
                  <c:v>79.787999999999997</c:v>
                </c:pt>
                <c:pt idx="3853">
                  <c:v>82.410000000000011</c:v>
                </c:pt>
                <c:pt idx="3854">
                  <c:v>82.819000000000003</c:v>
                </c:pt>
                <c:pt idx="3855">
                  <c:v>79.554000000000002</c:v>
                </c:pt>
                <c:pt idx="3856">
                  <c:v>78.75</c:v>
                </c:pt>
                <c:pt idx="3857">
                  <c:v>80.573999999999998</c:v>
                </c:pt>
                <c:pt idx="3858">
                  <c:v>82.64</c:v>
                </c:pt>
                <c:pt idx="3859">
                  <c:v>85.950999999999993</c:v>
                </c:pt>
                <c:pt idx="3860">
                  <c:v>87.414000000000016</c:v>
                </c:pt>
                <c:pt idx="3861">
                  <c:v>90.188999999999979</c:v>
                </c:pt>
                <c:pt idx="3862">
                  <c:v>93.949000000000012</c:v>
                </c:pt>
                <c:pt idx="3863">
                  <c:v>95.054999999999993</c:v>
                </c:pt>
                <c:pt idx="3864">
                  <c:v>96.910000000000011</c:v>
                </c:pt>
                <c:pt idx="3865">
                  <c:v>100.64999999999999</c:v>
                </c:pt>
                <c:pt idx="3866">
                  <c:v>113.86</c:v>
                </c:pt>
                <c:pt idx="3867">
                  <c:v>116</c:v>
                </c:pt>
                <c:pt idx="3868">
                  <c:v>115.75</c:v>
                </c:pt>
                <c:pt idx="3869">
                  <c:v>131.69</c:v>
                </c:pt>
                <c:pt idx="3870">
                  <c:v>127.64</c:v>
                </c:pt>
                <c:pt idx="3871">
                  <c:v>131.22</c:v>
                </c:pt>
                <c:pt idx="3872">
                  <c:v>140.68</c:v>
                </c:pt>
                <c:pt idx="3873">
                  <c:v>147.4</c:v>
                </c:pt>
                <c:pt idx="3874">
                  <c:v>164.37</c:v>
                </c:pt>
                <c:pt idx="3875">
                  <c:v>171.56</c:v>
                </c:pt>
                <c:pt idx="3876">
                  <c:v>178.73999999999998</c:v>
                </c:pt>
                <c:pt idx="3877">
                  <c:v>189.31</c:v>
                </c:pt>
                <c:pt idx="3878">
                  <c:v>196.9</c:v>
                </c:pt>
                <c:pt idx="3879">
                  <c:v>180.93</c:v>
                </c:pt>
                <c:pt idx="3880">
                  <c:v>158</c:v>
                </c:pt>
                <c:pt idx="3881">
                  <c:v>148.23999999999998</c:v>
                </c:pt>
                <c:pt idx="3882">
                  <c:v>129.66999999999999</c:v>
                </c:pt>
                <c:pt idx="3883">
                  <c:v>117.45</c:v>
                </c:pt>
                <c:pt idx="3884">
                  <c:v>117.41000000000001</c:v>
                </c:pt>
                <c:pt idx="3885">
                  <c:v>124.54</c:v>
                </c:pt>
                <c:pt idx="3886">
                  <c:v>123.39</c:v>
                </c:pt>
                <c:pt idx="3887">
                  <c:v>112.56</c:v>
                </c:pt>
                <c:pt idx="3888">
                  <c:v>115.26</c:v>
                </c:pt>
                <c:pt idx="3889">
                  <c:v>119.26</c:v>
                </c:pt>
                <c:pt idx="3890">
                  <c:v>130.46</c:v>
                </c:pt>
                <c:pt idx="3891">
                  <c:v>119.23</c:v>
                </c:pt>
                <c:pt idx="3892">
                  <c:v>108.56</c:v>
                </c:pt>
                <c:pt idx="3893">
                  <c:v>94.614999999999995</c:v>
                </c:pt>
                <c:pt idx="3894">
                  <c:v>88.2</c:v>
                </c:pt>
                <c:pt idx="3895">
                  <c:v>92.722999999999999</c:v>
                </c:pt>
                <c:pt idx="3896">
                  <c:v>92.343999999999994</c:v>
                </c:pt>
                <c:pt idx="3897">
                  <c:v>92.60199999999999</c:v>
                </c:pt>
                <c:pt idx="3898">
                  <c:v>89.983999999999995</c:v>
                </c:pt>
                <c:pt idx="3899">
                  <c:v>88.02</c:v>
                </c:pt>
                <c:pt idx="3900">
                  <c:v>76.100999999999999</c:v>
                </c:pt>
                <c:pt idx="3901">
                  <c:v>66.458000000000013</c:v>
                </c:pt>
                <c:pt idx="3902">
                  <c:v>55.875</c:v>
                </c:pt>
                <c:pt idx="3903">
                  <c:v>47.723000000000013</c:v>
                </c:pt>
                <c:pt idx="3904">
                  <c:v>38.525000000000006</c:v>
                </c:pt>
                <c:pt idx="3905">
                  <c:v>31.221999999999998</c:v>
                </c:pt>
                <c:pt idx="3906">
                  <c:v>20.093</c:v>
                </c:pt>
                <c:pt idx="3907">
                  <c:v>11.074</c:v>
                </c:pt>
                <c:pt idx="3908">
                  <c:v>5.4598000000000004</c:v>
                </c:pt>
                <c:pt idx="3909">
                  <c:v>1.8214999999999997</c:v>
                </c:pt>
                <c:pt idx="3910">
                  <c:v>0.40344000000000002</c:v>
                </c:pt>
                <c:pt idx="3911">
                  <c:v>6.0879999999999997E-2</c:v>
                </c:pt>
                <c:pt idx="3912">
                  <c:v>7.1000000000000004E-3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3.7000000000000005E-4</c:v>
                </c:pt>
                <c:pt idx="3928">
                  <c:v>6.7000000000000013E-4</c:v>
                </c:pt>
                <c:pt idx="3929">
                  <c:v>1.2999999999999999E-4</c:v>
                </c:pt>
                <c:pt idx="3930">
                  <c:v>3.3000000000000005E-4</c:v>
                </c:pt>
                <c:pt idx="3931">
                  <c:v>5.8000000000000011E-4</c:v>
                </c:pt>
                <c:pt idx="3932">
                  <c:v>4.300000000000001E-4</c:v>
                </c:pt>
                <c:pt idx="3933">
                  <c:v>5.8000000000000011E-4</c:v>
                </c:pt>
                <c:pt idx="3934">
                  <c:v>3.0000000000000003E-4</c:v>
                </c:pt>
                <c:pt idx="3935">
                  <c:v>1.3999999999999999E-4</c:v>
                </c:pt>
                <c:pt idx="3936">
                  <c:v>1.2000000000000002E-4</c:v>
                </c:pt>
                <c:pt idx="3937">
                  <c:v>1.0000000000000002E-3</c:v>
                </c:pt>
                <c:pt idx="3938">
                  <c:v>9.7000000000000016E-4</c:v>
                </c:pt>
                <c:pt idx="3939">
                  <c:v>6.1000000000000008E-4</c:v>
                </c:pt>
                <c:pt idx="3940">
                  <c:v>3.6000000000000008E-4</c:v>
                </c:pt>
                <c:pt idx="3941">
                  <c:v>9.7000000000000016E-4</c:v>
                </c:pt>
                <c:pt idx="3942">
                  <c:v>4.9000000000000009E-4</c:v>
                </c:pt>
                <c:pt idx="3943">
                  <c:v>3.8000000000000008E-4</c:v>
                </c:pt>
                <c:pt idx="3944">
                  <c:v>6.0000000000000016E-4</c:v>
                </c:pt>
                <c:pt idx="3945">
                  <c:v>5.1000000000000004E-4</c:v>
                </c:pt>
                <c:pt idx="3946">
                  <c:v>1.4300000000000003E-3</c:v>
                </c:pt>
                <c:pt idx="3947">
                  <c:v>8.0000000000000015E-4</c:v>
                </c:pt>
                <c:pt idx="3948">
                  <c:v>1.6800000000000005E-3</c:v>
                </c:pt>
                <c:pt idx="3949">
                  <c:v>2.2000000000000006E-4</c:v>
                </c:pt>
                <c:pt idx="3950">
                  <c:v>0</c:v>
                </c:pt>
                <c:pt idx="3951">
                  <c:v>0</c:v>
                </c:pt>
                <c:pt idx="3952">
                  <c:v>3.0000000000000008E-5</c:v>
                </c:pt>
                <c:pt idx="3953">
                  <c:v>1.6000000000000004E-4</c:v>
                </c:pt>
                <c:pt idx="3954">
                  <c:v>2.8000000000000003E-4</c:v>
                </c:pt>
                <c:pt idx="3955">
                  <c:v>1.5499999999999999E-3</c:v>
                </c:pt>
                <c:pt idx="3956">
                  <c:v>1.4400000000000001E-3</c:v>
                </c:pt>
                <c:pt idx="3957">
                  <c:v>1.5299999999999999E-3</c:v>
                </c:pt>
                <c:pt idx="3958">
                  <c:v>1.6900000000000005E-3</c:v>
                </c:pt>
                <c:pt idx="3959">
                  <c:v>1.2700000000000003E-3</c:v>
                </c:pt>
                <c:pt idx="3960">
                  <c:v>1.3600000000000003E-3</c:v>
                </c:pt>
                <c:pt idx="3961">
                  <c:v>1.3100000000000002E-3</c:v>
                </c:pt>
                <c:pt idx="3962">
                  <c:v>9.7000000000000016E-4</c:v>
                </c:pt>
                <c:pt idx="3963">
                  <c:v>1.0700000000000002E-3</c:v>
                </c:pt>
                <c:pt idx="3964">
                  <c:v>1.3100000000000002E-3</c:v>
                </c:pt>
                <c:pt idx="3965">
                  <c:v>1.1700000000000002E-3</c:v>
                </c:pt>
                <c:pt idx="3966">
                  <c:v>1.4800000000000002E-3</c:v>
                </c:pt>
                <c:pt idx="3967">
                  <c:v>1.2600000000000003E-3</c:v>
                </c:pt>
                <c:pt idx="3968">
                  <c:v>1.1000000000000003E-4</c:v>
                </c:pt>
                <c:pt idx="3969">
                  <c:v>0</c:v>
                </c:pt>
                <c:pt idx="3970">
                  <c:v>3.0000000000000008E-5</c:v>
                </c:pt>
                <c:pt idx="3971">
                  <c:v>7.800000000000002E-4</c:v>
                </c:pt>
                <c:pt idx="3972">
                  <c:v>1.2800000000000003E-3</c:v>
                </c:pt>
                <c:pt idx="3973">
                  <c:v>2.2400000000000002E-3</c:v>
                </c:pt>
                <c:pt idx="3974">
                  <c:v>1.3500000000000003E-3</c:v>
                </c:pt>
                <c:pt idx="3975">
                  <c:v>1.1800000000000003E-3</c:v>
                </c:pt>
                <c:pt idx="3976">
                  <c:v>4.7699999999999999E-3</c:v>
                </c:pt>
                <c:pt idx="3977">
                  <c:v>8.7300000000000034E-3</c:v>
                </c:pt>
                <c:pt idx="3978">
                  <c:v>5.2190000000000007E-2</c:v>
                </c:pt>
                <c:pt idx="3979">
                  <c:v>0.3166000000000001</c:v>
                </c:pt>
                <c:pt idx="3980">
                  <c:v>1.0601</c:v>
                </c:pt>
                <c:pt idx="3981">
                  <c:v>2.4519999999999995</c:v>
                </c:pt>
                <c:pt idx="3982">
                  <c:v>5.0671999999999988</c:v>
                </c:pt>
                <c:pt idx="3983">
                  <c:v>7.9644999999999992</c:v>
                </c:pt>
                <c:pt idx="3984">
                  <c:v>13.023</c:v>
                </c:pt>
                <c:pt idx="3985">
                  <c:v>19.937000000000001</c:v>
                </c:pt>
                <c:pt idx="3986">
                  <c:v>23.841999999999999</c:v>
                </c:pt>
                <c:pt idx="3987">
                  <c:v>27.175999999999995</c:v>
                </c:pt>
                <c:pt idx="3988">
                  <c:v>34.949999999999996</c:v>
                </c:pt>
                <c:pt idx="3989">
                  <c:v>57.910999999999994</c:v>
                </c:pt>
                <c:pt idx="3990">
                  <c:v>62.867000000000004</c:v>
                </c:pt>
                <c:pt idx="3991">
                  <c:v>59.094000000000001</c:v>
                </c:pt>
                <c:pt idx="3992">
                  <c:v>73.784999999999997</c:v>
                </c:pt>
                <c:pt idx="3993">
                  <c:v>86.551000000000002</c:v>
                </c:pt>
                <c:pt idx="3994">
                  <c:v>94.055999999999983</c:v>
                </c:pt>
                <c:pt idx="3995">
                  <c:v>77.593000000000004</c:v>
                </c:pt>
                <c:pt idx="3996">
                  <c:v>74.682999999999993</c:v>
                </c:pt>
                <c:pt idx="3997">
                  <c:v>73.992999999999995</c:v>
                </c:pt>
                <c:pt idx="3998">
                  <c:v>74.143000000000001</c:v>
                </c:pt>
                <c:pt idx="3999">
                  <c:v>74.884</c:v>
                </c:pt>
                <c:pt idx="4000">
                  <c:v>71.894000000000005</c:v>
                </c:pt>
                <c:pt idx="4001">
                  <c:v>76.124999999999986</c:v>
                </c:pt>
                <c:pt idx="4002">
                  <c:v>77.152999999999992</c:v>
                </c:pt>
                <c:pt idx="4003">
                  <c:v>78.695999999999998</c:v>
                </c:pt>
                <c:pt idx="4004">
                  <c:v>80.918999999999997</c:v>
                </c:pt>
                <c:pt idx="4005">
                  <c:v>80.191000000000003</c:v>
                </c:pt>
                <c:pt idx="4006">
                  <c:v>79.923000000000002</c:v>
                </c:pt>
                <c:pt idx="4007">
                  <c:v>80.071999999999989</c:v>
                </c:pt>
                <c:pt idx="4008">
                  <c:v>79.819000000000003</c:v>
                </c:pt>
                <c:pt idx="4009">
                  <c:v>80.435000000000002</c:v>
                </c:pt>
                <c:pt idx="4010">
                  <c:v>81.149999999999991</c:v>
                </c:pt>
                <c:pt idx="4011">
                  <c:v>81.468999999999994</c:v>
                </c:pt>
                <c:pt idx="4012">
                  <c:v>81.510999999999996</c:v>
                </c:pt>
                <c:pt idx="4013">
                  <c:v>81.85199999999999</c:v>
                </c:pt>
                <c:pt idx="4014">
                  <c:v>82.106999999999999</c:v>
                </c:pt>
                <c:pt idx="4015">
                  <c:v>81.912000000000006</c:v>
                </c:pt>
                <c:pt idx="4016">
                  <c:v>82.305999999999983</c:v>
                </c:pt>
                <c:pt idx="4017">
                  <c:v>83.055999999999983</c:v>
                </c:pt>
                <c:pt idx="4018">
                  <c:v>83.248000000000005</c:v>
                </c:pt>
                <c:pt idx="4019">
                  <c:v>78.84</c:v>
                </c:pt>
                <c:pt idx="4020">
                  <c:v>83.715000000000003</c:v>
                </c:pt>
                <c:pt idx="4021">
                  <c:v>83.983999999999995</c:v>
                </c:pt>
                <c:pt idx="4022">
                  <c:v>83.912999999999997</c:v>
                </c:pt>
                <c:pt idx="4023">
                  <c:v>83.667999999999992</c:v>
                </c:pt>
                <c:pt idx="4024">
                  <c:v>85.287999999999997</c:v>
                </c:pt>
                <c:pt idx="4025">
                  <c:v>90.801000000000002</c:v>
                </c:pt>
                <c:pt idx="4026">
                  <c:v>93.486999999999995</c:v>
                </c:pt>
                <c:pt idx="4027">
                  <c:v>94.268000000000001</c:v>
                </c:pt>
                <c:pt idx="4028">
                  <c:v>94.251999999999995</c:v>
                </c:pt>
                <c:pt idx="4029">
                  <c:v>93.694999999999993</c:v>
                </c:pt>
                <c:pt idx="4030">
                  <c:v>92.563000000000002</c:v>
                </c:pt>
                <c:pt idx="4031">
                  <c:v>92.727000000000004</c:v>
                </c:pt>
                <c:pt idx="4032">
                  <c:v>94.938999999999993</c:v>
                </c:pt>
                <c:pt idx="4033">
                  <c:v>94.427999999999997</c:v>
                </c:pt>
                <c:pt idx="4034">
                  <c:v>98.248999999999995</c:v>
                </c:pt>
                <c:pt idx="4035">
                  <c:v>91.486000000000004</c:v>
                </c:pt>
                <c:pt idx="4036">
                  <c:v>88.980999999999995</c:v>
                </c:pt>
                <c:pt idx="4037">
                  <c:v>87.08</c:v>
                </c:pt>
                <c:pt idx="4038">
                  <c:v>79.037000000000006</c:v>
                </c:pt>
                <c:pt idx="4039">
                  <c:v>70.509</c:v>
                </c:pt>
                <c:pt idx="4040">
                  <c:v>77.679999999999993</c:v>
                </c:pt>
                <c:pt idx="4041">
                  <c:v>83.084000000000003</c:v>
                </c:pt>
                <c:pt idx="4042">
                  <c:v>88.789000000000001</c:v>
                </c:pt>
                <c:pt idx="4043">
                  <c:v>79.096000000000004</c:v>
                </c:pt>
                <c:pt idx="4044">
                  <c:v>60.107000000000006</c:v>
                </c:pt>
                <c:pt idx="4045">
                  <c:v>47.282000000000004</c:v>
                </c:pt>
                <c:pt idx="4046">
                  <c:v>39.463000000000001</c:v>
                </c:pt>
                <c:pt idx="4047">
                  <c:v>32.988</c:v>
                </c:pt>
                <c:pt idx="4048">
                  <c:v>26.207000000000001</c:v>
                </c:pt>
                <c:pt idx="4049">
                  <c:v>19.797000000000001</c:v>
                </c:pt>
                <c:pt idx="4050">
                  <c:v>13.905000000000001</c:v>
                </c:pt>
                <c:pt idx="4051">
                  <c:v>8.4029000000000007</c:v>
                </c:pt>
                <c:pt idx="4052">
                  <c:v>4.1127999999999991</c:v>
                </c:pt>
                <c:pt idx="4053">
                  <c:v>1.5549999999999997</c:v>
                </c:pt>
                <c:pt idx="4054">
                  <c:v>0.34744000000000008</c:v>
                </c:pt>
                <c:pt idx="4055">
                  <c:v>4.8770000000000001E-2</c:v>
                </c:pt>
                <c:pt idx="4056">
                  <c:v>5.000000000000001E-3</c:v>
                </c:pt>
                <c:pt idx="4057">
                  <c:v>0</c:v>
                </c:pt>
                <c:pt idx="4058">
                  <c:v>0</c:v>
                </c:pt>
                <c:pt idx="4059">
                  <c:v>0</c:v>
                </c:pt>
                <c:pt idx="4060">
                  <c:v>0</c:v>
                </c:pt>
                <c:pt idx="4061">
                  <c:v>0</c:v>
                </c:pt>
                <c:pt idx="4062">
                  <c:v>0</c:v>
                </c:pt>
                <c:pt idx="4063">
                  <c:v>0</c:v>
                </c:pt>
                <c:pt idx="4064">
                  <c:v>0</c:v>
                </c:pt>
                <c:pt idx="4065">
                  <c:v>2.0000000000000005E-5</c:v>
                </c:pt>
                <c:pt idx="4066">
                  <c:v>1.2000000000000002E-4</c:v>
                </c:pt>
                <c:pt idx="4067">
                  <c:v>0</c:v>
                </c:pt>
                <c:pt idx="4068">
                  <c:v>0</c:v>
                </c:pt>
                <c:pt idx="4069">
                  <c:v>0</c:v>
                </c:pt>
                <c:pt idx="4070">
                  <c:v>0</c:v>
                </c:pt>
                <c:pt idx="4071">
                  <c:v>0</c:v>
                </c:pt>
                <c:pt idx="4072">
                  <c:v>0</c:v>
                </c:pt>
                <c:pt idx="4073">
                  <c:v>0</c:v>
                </c:pt>
                <c:pt idx="4074">
                  <c:v>0</c:v>
                </c:pt>
                <c:pt idx="4075">
                  <c:v>0</c:v>
                </c:pt>
                <c:pt idx="4076">
                  <c:v>0</c:v>
                </c:pt>
                <c:pt idx="4077">
                  <c:v>0</c:v>
                </c:pt>
                <c:pt idx="4078">
                  <c:v>0</c:v>
                </c:pt>
                <c:pt idx="4079">
                  <c:v>0</c:v>
                </c:pt>
                <c:pt idx="4080">
                  <c:v>0</c:v>
                </c:pt>
                <c:pt idx="4081">
                  <c:v>0</c:v>
                </c:pt>
                <c:pt idx="4082">
                  <c:v>0</c:v>
                </c:pt>
                <c:pt idx="4083">
                  <c:v>0</c:v>
                </c:pt>
                <c:pt idx="4084">
                  <c:v>0</c:v>
                </c:pt>
                <c:pt idx="4085">
                  <c:v>0</c:v>
                </c:pt>
                <c:pt idx="4086">
                  <c:v>0</c:v>
                </c:pt>
                <c:pt idx="4087">
                  <c:v>0</c:v>
                </c:pt>
                <c:pt idx="4088">
                  <c:v>0</c:v>
                </c:pt>
                <c:pt idx="4089">
                  <c:v>0</c:v>
                </c:pt>
                <c:pt idx="4090">
                  <c:v>0</c:v>
                </c:pt>
                <c:pt idx="4091">
                  <c:v>0</c:v>
                </c:pt>
                <c:pt idx="4092">
                  <c:v>0</c:v>
                </c:pt>
                <c:pt idx="4093">
                  <c:v>0</c:v>
                </c:pt>
                <c:pt idx="4094">
                  <c:v>0</c:v>
                </c:pt>
                <c:pt idx="4095">
                  <c:v>0</c:v>
                </c:pt>
                <c:pt idx="4096">
                  <c:v>0</c:v>
                </c:pt>
                <c:pt idx="4097">
                  <c:v>0</c:v>
                </c:pt>
                <c:pt idx="4098">
                  <c:v>0</c:v>
                </c:pt>
                <c:pt idx="4099">
                  <c:v>0</c:v>
                </c:pt>
                <c:pt idx="4100">
                  <c:v>0</c:v>
                </c:pt>
                <c:pt idx="4101">
                  <c:v>0</c:v>
                </c:pt>
                <c:pt idx="4102">
                  <c:v>0</c:v>
                </c:pt>
                <c:pt idx="4103">
                  <c:v>0</c:v>
                </c:pt>
                <c:pt idx="4104">
                  <c:v>0</c:v>
                </c:pt>
                <c:pt idx="4105">
                  <c:v>0</c:v>
                </c:pt>
                <c:pt idx="4106">
                  <c:v>0</c:v>
                </c:pt>
                <c:pt idx="4107">
                  <c:v>0</c:v>
                </c:pt>
                <c:pt idx="4108">
                  <c:v>0</c:v>
                </c:pt>
                <c:pt idx="4109">
                  <c:v>0</c:v>
                </c:pt>
                <c:pt idx="4110">
                  <c:v>0</c:v>
                </c:pt>
                <c:pt idx="4111">
                  <c:v>0</c:v>
                </c:pt>
                <c:pt idx="4112">
                  <c:v>0</c:v>
                </c:pt>
                <c:pt idx="4113">
                  <c:v>0</c:v>
                </c:pt>
                <c:pt idx="4114">
                  <c:v>0</c:v>
                </c:pt>
                <c:pt idx="4115">
                  <c:v>0</c:v>
                </c:pt>
                <c:pt idx="4116">
                  <c:v>0</c:v>
                </c:pt>
                <c:pt idx="4117">
                  <c:v>4.6000000000000007E-4</c:v>
                </c:pt>
                <c:pt idx="4118">
                  <c:v>1.1800000000000003E-3</c:v>
                </c:pt>
                <c:pt idx="4119">
                  <c:v>1.9500000000000001E-3</c:v>
                </c:pt>
                <c:pt idx="4120">
                  <c:v>1.4700000000000002E-3</c:v>
                </c:pt>
                <c:pt idx="4121">
                  <c:v>6.3200000000000001E-3</c:v>
                </c:pt>
                <c:pt idx="4122">
                  <c:v>2.8890000000000002E-2</c:v>
                </c:pt>
                <c:pt idx="4123">
                  <c:v>0.16985</c:v>
                </c:pt>
                <c:pt idx="4124">
                  <c:v>0.69016</c:v>
                </c:pt>
                <c:pt idx="4125">
                  <c:v>1.2713999999999999</c:v>
                </c:pt>
                <c:pt idx="4126">
                  <c:v>2.2578999999999998</c:v>
                </c:pt>
                <c:pt idx="4127">
                  <c:v>4.3987999999999996</c:v>
                </c:pt>
                <c:pt idx="4128">
                  <c:v>8.5313000000000017</c:v>
                </c:pt>
                <c:pt idx="4129">
                  <c:v>10.216000000000001</c:v>
                </c:pt>
                <c:pt idx="4130">
                  <c:v>11.594000000000001</c:v>
                </c:pt>
                <c:pt idx="4131">
                  <c:v>15.775</c:v>
                </c:pt>
                <c:pt idx="4132">
                  <c:v>22.352</c:v>
                </c:pt>
                <c:pt idx="4133">
                  <c:v>22.64</c:v>
                </c:pt>
                <c:pt idx="4134">
                  <c:v>44.478000000000002</c:v>
                </c:pt>
                <c:pt idx="4135">
                  <c:v>54.614000000000004</c:v>
                </c:pt>
                <c:pt idx="4136">
                  <c:v>44.559000000000005</c:v>
                </c:pt>
                <c:pt idx="4137">
                  <c:v>66.47</c:v>
                </c:pt>
                <c:pt idx="4138">
                  <c:v>97.539000000000001</c:v>
                </c:pt>
                <c:pt idx="4139">
                  <c:v>79.664999999999992</c:v>
                </c:pt>
                <c:pt idx="4140">
                  <c:v>56.905000000000001</c:v>
                </c:pt>
                <c:pt idx="4141">
                  <c:v>70.664999999999992</c:v>
                </c:pt>
                <c:pt idx="4142">
                  <c:v>77.577999999999989</c:v>
                </c:pt>
                <c:pt idx="4143">
                  <c:v>82.611999999999995</c:v>
                </c:pt>
                <c:pt idx="4144">
                  <c:v>104.14999999999999</c:v>
                </c:pt>
                <c:pt idx="4145">
                  <c:v>87.592000000000013</c:v>
                </c:pt>
                <c:pt idx="4146">
                  <c:v>114.16</c:v>
                </c:pt>
                <c:pt idx="4147">
                  <c:v>126.53</c:v>
                </c:pt>
                <c:pt idx="4148">
                  <c:v>137.52000000000001</c:v>
                </c:pt>
                <c:pt idx="4149">
                  <c:v>102.04</c:v>
                </c:pt>
                <c:pt idx="4150">
                  <c:v>102.86999999999999</c:v>
                </c:pt>
                <c:pt idx="4151">
                  <c:v>103.99000000000001</c:v>
                </c:pt>
                <c:pt idx="4152">
                  <c:v>93.10799999999999</c:v>
                </c:pt>
                <c:pt idx="4153">
                  <c:v>100.8</c:v>
                </c:pt>
                <c:pt idx="4154">
                  <c:v>111.85</c:v>
                </c:pt>
                <c:pt idx="4155">
                  <c:v>154.22</c:v>
                </c:pt>
                <c:pt idx="4156">
                  <c:v>180.12</c:v>
                </c:pt>
                <c:pt idx="4157">
                  <c:v>163.79</c:v>
                </c:pt>
                <c:pt idx="4158">
                  <c:v>142.13</c:v>
                </c:pt>
                <c:pt idx="4159">
                  <c:v>162.81</c:v>
                </c:pt>
                <c:pt idx="4160">
                  <c:v>163.59</c:v>
                </c:pt>
                <c:pt idx="4161">
                  <c:v>159.32000000000002</c:v>
                </c:pt>
                <c:pt idx="4162">
                  <c:v>157.37</c:v>
                </c:pt>
                <c:pt idx="4163">
                  <c:v>149.85000000000002</c:v>
                </c:pt>
                <c:pt idx="4164">
                  <c:v>145.91999999999999</c:v>
                </c:pt>
                <c:pt idx="4165">
                  <c:v>137.78</c:v>
                </c:pt>
                <c:pt idx="4166">
                  <c:v>133.1</c:v>
                </c:pt>
                <c:pt idx="4167">
                  <c:v>141.16</c:v>
                </c:pt>
                <c:pt idx="4168">
                  <c:v>113.74000000000001</c:v>
                </c:pt>
                <c:pt idx="4169">
                  <c:v>136.05000000000001</c:v>
                </c:pt>
                <c:pt idx="4170">
                  <c:v>158.9</c:v>
                </c:pt>
                <c:pt idx="4171">
                  <c:v>138.22999999999999</c:v>
                </c:pt>
                <c:pt idx="4172">
                  <c:v>136.79</c:v>
                </c:pt>
                <c:pt idx="4173">
                  <c:v>139.26999999999998</c:v>
                </c:pt>
                <c:pt idx="4174">
                  <c:v>140.07</c:v>
                </c:pt>
                <c:pt idx="4175">
                  <c:v>127.66</c:v>
                </c:pt>
                <c:pt idx="4176">
                  <c:v>124.85</c:v>
                </c:pt>
                <c:pt idx="4177">
                  <c:v>119.53</c:v>
                </c:pt>
                <c:pt idx="4178">
                  <c:v>129.22999999999999</c:v>
                </c:pt>
                <c:pt idx="4179">
                  <c:v>140.69</c:v>
                </c:pt>
                <c:pt idx="4180">
                  <c:v>104.59</c:v>
                </c:pt>
                <c:pt idx="4181">
                  <c:v>98.200999999999993</c:v>
                </c:pt>
                <c:pt idx="4182">
                  <c:v>114.31</c:v>
                </c:pt>
                <c:pt idx="4183">
                  <c:v>93.69</c:v>
                </c:pt>
                <c:pt idx="4184">
                  <c:v>83.874999999999986</c:v>
                </c:pt>
                <c:pt idx="4185">
                  <c:v>63.538000000000004</c:v>
                </c:pt>
                <c:pt idx="4186">
                  <c:v>74.510999999999996</c:v>
                </c:pt>
                <c:pt idx="4187">
                  <c:v>66.849999999999994</c:v>
                </c:pt>
                <c:pt idx="4188">
                  <c:v>56.379000000000005</c:v>
                </c:pt>
                <c:pt idx="4189">
                  <c:v>53.139000000000003</c:v>
                </c:pt>
                <c:pt idx="4190">
                  <c:v>44.856999999999999</c:v>
                </c:pt>
                <c:pt idx="4191">
                  <c:v>33.983000000000004</c:v>
                </c:pt>
                <c:pt idx="4192">
                  <c:v>26.602</c:v>
                </c:pt>
                <c:pt idx="4193">
                  <c:v>17.431999999999999</c:v>
                </c:pt>
                <c:pt idx="4194">
                  <c:v>7.5106999999999999</c:v>
                </c:pt>
                <c:pt idx="4195">
                  <c:v>3.9221999999999997</c:v>
                </c:pt>
                <c:pt idx="4196">
                  <c:v>1.9306000000000001</c:v>
                </c:pt>
                <c:pt idx="4197">
                  <c:v>1.0891999999999997</c:v>
                </c:pt>
                <c:pt idx="4198">
                  <c:v>0.21084000000000003</c:v>
                </c:pt>
                <c:pt idx="4199">
                  <c:v>2.6900000000000004E-2</c:v>
                </c:pt>
                <c:pt idx="4200">
                  <c:v>1.4200000000000003E-3</c:v>
                </c:pt>
                <c:pt idx="4201">
                  <c:v>0</c:v>
                </c:pt>
                <c:pt idx="4202">
                  <c:v>0</c:v>
                </c:pt>
                <c:pt idx="4203">
                  <c:v>0</c:v>
                </c:pt>
                <c:pt idx="4204">
                  <c:v>0</c:v>
                </c:pt>
                <c:pt idx="4205">
                  <c:v>0</c:v>
                </c:pt>
                <c:pt idx="4206">
                  <c:v>0</c:v>
                </c:pt>
                <c:pt idx="4207">
                  <c:v>0</c:v>
                </c:pt>
                <c:pt idx="4208">
                  <c:v>0</c:v>
                </c:pt>
                <c:pt idx="4209">
                  <c:v>0</c:v>
                </c:pt>
                <c:pt idx="4210">
                  <c:v>0</c:v>
                </c:pt>
                <c:pt idx="4211">
                  <c:v>0</c:v>
                </c:pt>
                <c:pt idx="4212">
                  <c:v>0</c:v>
                </c:pt>
                <c:pt idx="4213">
                  <c:v>0</c:v>
                </c:pt>
                <c:pt idx="4214">
                  <c:v>0</c:v>
                </c:pt>
                <c:pt idx="4215">
                  <c:v>0</c:v>
                </c:pt>
                <c:pt idx="4216">
                  <c:v>0</c:v>
                </c:pt>
                <c:pt idx="4217">
                  <c:v>0</c:v>
                </c:pt>
                <c:pt idx="4218">
                  <c:v>0</c:v>
                </c:pt>
                <c:pt idx="4219">
                  <c:v>0</c:v>
                </c:pt>
                <c:pt idx="4220">
                  <c:v>0</c:v>
                </c:pt>
                <c:pt idx="4221">
                  <c:v>4.7000000000000004E-4</c:v>
                </c:pt>
                <c:pt idx="4222">
                  <c:v>6.9000000000000008E-4</c:v>
                </c:pt>
                <c:pt idx="4223">
                  <c:v>8.5000000000000039E-4</c:v>
                </c:pt>
                <c:pt idx="4224">
                  <c:v>6.8000000000000027E-4</c:v>
                </c:pt>
                <c:pt idx="4225">
                  <c:v>4.500000000000001E-4</c:v>
                </c:pt>
                <c:pt idx="4226">
                  <c:v>2.6000000000000003E-4</c:v>
                </c:pt>
                <c:pt idx="4227">
                  <c:v>2.6000000000000003E-4</c:v>
                </c:pt>
                <c:pt idx="4228">
                  <c:v>5.2000000000000006E-4</c:v>
                </c:pt>
                <c:pt idx="4229">
                  <c:v>7.1000000000000013E-4</c:v>
                </c:pt>
                <c:pt idx="4230">
                  <c:v>0</c:v>
                </c:pt>
                <c:pt idx="4231">
                  <c:v>0</c:v>
                </c:pt>
                <c:pt idx="4232">
                  <c:v>0</c:v>
                </c:pt>
                <c:pt idx="4233">
                  <c:v>0</c:v>
                </c:pt>
                <c:pt idx="4234">
                  <c:v>0</c:v>
                </c:pt>
                <c:pt idx="4235">
                  <c:v>0</c:v>
                </c:pt>
                <c:pt idx="4236">
                  <c:v>0</c:v>
                </c:pt>
                <c:pt idx="4237">
                  <c:v>0</c:v>
                </c:pt>
                <c:pt idx="4238">
                  <c:v>0</c:v>
                </c:pt>
                <c:pt idx="4239">
                  <c:v>8.000000000000002E-5</c:v>
                </c:pt>
                <c:pt idx="4240">
                  <c:v>1.8000000000000004E-4</c:v>
                </c:pt>
                <c:pt idx="4241">
                  <c:v>1.7000000000000004E-4</c:v>
                </c:pt>
                <c:pt idx="4242">
                  <c:v>1.7000000000000004E-4</c:v>
                </c:pt>
                <c:pt idx="4243">
                  <c:v>2.4000000000000003E-4</c:v>
                </c:pt>
                <c:pt idx="4244">
                  <c:v>1.2999999999999999E-4</c:v>
                </c:pt>
                <c:pt idx="4245">
                  <c:v>8.000000000000002E-5</c:v>
                </c:pt>
                <c:pt idx="4246">
                  <c:v>2.3000000000000003E-4</c:v>
                </c:pt>
                <c:pt idx="4247">
                  <c:v>4.000000000000001E-5</c:v>
                </c:pt>
                <c:pt idx="4248">
                  <c:v>1.3500000000000003E-3</c:v>
                </c:pt>
                <c:pt idx="4249">
                  <c:v>2.8700000000000002E-3</c:v>
                </c:pt>
                <c:pt idx="4250">
                  <c:v>4.9000000000000009E-4</c:v>
                </c:pt>
                <c:pt idx="4251">
                  <c:v>8.9000000000000038E-4</c:v>
                </c:pt>
                <c:pt idx="4252">
                  <c:v>0</c:v>
                </c:pt>
                <c:pt idx="4253">
                  <c:v>0</c:v>
                </c:pt>
                <c:pt idx="4254">
                  <c:v>0</c:v>
                </c:pt>
                <c:pt idx="4255">
                  <c:v>0</c:v>
                </c:pt>
                <c:pt idx="4256">
                  <c:v>0</c:v>
                </c:pt>
                <c:pt idx="4257">
                  <c:v>0</c:v>
                </c:pt>
                <c:pt idx="4258">
                  <c:v>0</c:v>
                </c:pt>
                <c:pt idx="4259">
                  <c:v>0</c:v>
                </c:pt>
                <c:pt idx="4260">
                  <c:v>0</c:v>
                </c:pt>
                <c:pt idx="4261">
                  <c:v>1.0000000000000002E-4</c:v>
                </c:pt>
                <c:pt idx="4262">
                  <c:v>0</c:v>
                </c:pt>
                <c:pt idx="4263">
                  <c:v>0</c:v>
                </c:pt>
                <c:pt idx="4264">
                  <c:v>1.0399999999999997E-3</c:v>
                </c:pt>
                <c:pt idx="4265">
                  <c:v>1.2540000000000001E-2</c:v>
                </c:pt>
                <c:pt idx="4266">
                  <c:v>9.0270000000000003E-2</c:v>
                </c:pt>
                <c:pt idx="4267">
                  <c:v>0.45193</c:v>
                </c:pt>
                <c:pt idx="4268">
                  <c:v>1.1998</c:v>
                </c:pt>
                <c:pt idx="4269">
                  <c:v>1.8724000000000001</c:v>
                </c:pt>
                <c:pt idx="4270">
                  <c:v>3.29</c:v>
                </c:pt>
                <c:pt idx="4271">
                  <c:v>5.0273999999999992</c:v>
                </c:pt>
                <c:pt idx="4272">
                  <c:v>7.0114000000000001</c:v>
                </c:pt>
                <c:pt idx="4273">
                  <c:v>8.8701000000000008</c:v>
                </c:pt>
                <c:pt idx="4274">
                  <c:v>12.378</c:v>
                </c:pt>
                <c:pt idx="4275">
                  <c:v>11.837</c:v>
                </c:pt>
                <c:pt idx="4276">
                  <c:v>13.92</c:v>
                </c:pt>
                <c:pt idx="4277">
                  <c:v>16.143000000000001</c:v>
                </c:pt>
                <c:pt idx="4278">
                  <c:v>19.635000000000005</c:v>
                </c:pt>
                <c:pt idx="4279">
                  <c:v>26.971999999999998</c:v>
                </c:pt>
                <c:pt idx="4280">
                  <c:v>27.843</c:v>
                </c:pt>
                <c:pt idx="4281">
                  <c:v>26.468999999999998</c:v>
                </c:pt>
                <c:pt idx="4282">
                  <c:v>32.977000000000004</c:v>
                </c:pt>
                <c:pt idx="4283">
                  <c:v>35.136000000000003</c:v>
                </c:pt>
                <c:pt idx="4284">
                  <c:v>37.373000000000005</c:v>
                </c:pt>
                <c:pt idx="4285">
                  <c:v>56.034000000000006</c:v>
                </c:pt>
                <c:pt idx="4286">
                  <c:v>51.357999999999997</c:v>
                </c:pt>
                <c:pt idx="4287">
                  <c:v>62.628000000000007</c:v>
                </c:pt>
                <c:pt idx="4288">
                  <c:v>75.596999999999994</c:v>
                </c:pt>
                <c:pt idx="4289">
                  <c:v>71.14</c:v>
                </c:pt>
                <c:pt idx="4290">
                  <c:v>73.691000000000003</c:v>
                </c:pt>
                <c:pt idx="4291">
                  <c:v>75.738</c:v>
                </c:pt>
                <c:pt idx="4292">
                  <c:v>107.13</c:v>
                </c:pt>
                <c:pt idx="4293">
                  <c:v>145.07</c:v>
                </c:pt>
                <c:pt idx="4294">
                  <c:v>153.88000000000002</c:v>
                </c:pt>
                <c:pt idx="4295">
                  <c:v>133.36000000000001</c:v>
                </c:pt>
                <c:pt idx="4296">
                  <c:v>146.55000000000001</c:v>
                </c:pt>
                <c:pt idx="4297">
                  <c:v>170.43</c:v>
                </c:pt>
                <c:pt idx="4298">
                  <c:v>153.85000000000002</c:v>
                </c:pt>
                <c:pt idx="4299">
                  <c:v>159.60999999999999</c:v>
                </c:pt>
                <c:pt idx="4300">
                  <c:v>172.76</c:v>
                </c:pt>
                <c:pt idx="4301">
                  <c:v>183.9</c:v>
                </c:pt>
                <c:pt idx="4302">
                  <c:v>176.08</c:v>
                </c:pt>
                <c:pt idx="4303">
                  <c:v>166.16</c:v>
                </c:pt>
                <c:pt idx="4304">
                  <c:v>168.03</c:v>
                </c:pt>
                <c:pt idx="4305">
                  <c:v>162.26</c:v>
                </c:pt>
                <c:pt idx="4306">
                  <c:v>162.09</c:v>
                </c:pt>
                <c:pt idx="4307">
                  <c:v>136.09</c:v>
                </c:pt>
                <c:pt idx="4308">
                  <c:v>146.34</c:v>
                </c:pt>
                <c:pt idx="4309">
                  <c:v>153.10999999999999</c:v>
                </c:pt>
                <c:pt idx="4310">
                  <c:v>134.94999999999999</c:v>
                </c:pt>
                <c:pt idx="4311">
                  <c:v>99.43</c:v>
                </c:pt>
                <c:pt idx="4312">
                  <c:v>79.92</c:v>
                </c:pt>
                <c:pt idx="4313">
                  <c:v>72.031999999999996</c:v>
                </c:pt>
                <c:pt idx="4314">
                  <c:v>75.804000000000002</c:v>
                </c:pt>
                <c:pt idx="4315">
                  <c:v>69.727000000000004</c:v>
                </c:pt>
                <c:pt idx="4316">
                  <c:v>85.822999999999979</c:v>
                </c:pt>
                <c:pt idx="4317">
                  <c:v>90.449000000000012</c:v>
                </c:pt>
                <c:pt idx="4318">
                  <c:v>83.685999999999993</c:v>
                </c:pt>
                <c:pt idx="4319">
                  <c:v>80.036000000000001</c:v>
                </c:pt>
                <c:pt idx="4320">
                  <c:v>92.687999999999988</c:v>
                </c:pt>
                <c:pt idx="4321">
                  <c:v>89.53</c:v>
                </c:pt>
                <c:pt idx="4322">
                  <c:v>71.60299999999998</c:v>
                </c:pt>
                <c:pt idx="4323">
                  <c:v>63.06</c:v>
                </c:pt>
                <c:pt idx="4324">
                  <c:v>56.226000000000013</c:v>
                </c:pt>
                <c:pt idx="4325">
                  <c:v>56.909000000000006</c:v>
                </c:pt>
                <c:pt idx="4326">
                  <c:v>54.199000000000012</c:v>
                </c:pt>
                <c:pt idx="4327">
                  <c:v>55.891000000000005</c:v>
                </c:pt>
                <c:pt idx="4328">
                  <c:v>57.438000000000002</c:v>
                </c:pt>
                <c:pt idx="4329">
                  <c:v>52.394000000000005</c:v>
                </c:pt>
                <c:pt idx="4330">
                  <c:v>55.961000000000006</c:v>
                </c:pt>
                <c:pt idx="4331">
                  <c:v>62.67</c:v>
                </c:pt>
                <c:pt idx="4332">
                  <c:v>58.029000000000003</c:v>
                </c:pt>
                <c:pt idx="4333">
                  <c:v>45.621000000000002</c:v>
                </c:pt>
                <c:pt idx="4334">
                  <c:v>35.849000000000004</c:v>
                </c:pt>
                <c:pt idx="4335">
                  <c:v>27.584</c:v>
                </c:pt>
                <c:pt idx="4336">
                  <c:v>20.158000000000001</c:v>
                </c:pt>
                <c:pt idx="4337">
                  <c:v>13.850000000000001</c:v>
                </c:pt>
                <c:pt idx="4338">
                  <c:v>9.8281999999999989</c:v>
                </c:pt>
                <c:pt idx="4339">
                  <c:v>5.8902999999999999</c:v>
                </c:pt>
                <c:pt idx="4340">
                  <c:v>3.1476999999999999</c:v>
                </c:pt>
                <c:pt idx="4341">
                  <c:v>1.1737</c:v>
                </c:pt>
                <c:pt idx="4342">
                  <c:v>0.28909000000000001</c:v>
                </c:pt>
                <c:pt idx="4343">
                  <c:v>4.5150000000000003E-2</c:v>
                </c:pt>
                <c:pt idx="4344">
                  <c:v>6.6300000000000005E-3</c:v>
                </c:pt>
                <c:pt idx="4345">
                  <c:v>0</c:v>
                </c:pt>
                <c:pt idx="4346">
                  <c:v>0</c:v>
                </c:pt>
                <c:pt idx="4347">
                  <c:v>0</c:v>
                </c:pt>
                <c:pt idx="4348">
                  <c:v>0</c:v>
                </c:pt>
                <c:pt idx="4349">
                  <c:v>0</c:v>
                </c:pt>
                <c:pt idx="4350">
                  <c:v>0</c:v>
                </c:pt>
                <c:pt idx="4351">
                  <c:v>0</c:v>
                </c:pt>
                <c:pt idx="4352">
                  <c:v>0</c:v>
                </c:pt>
                <c:pt idx="4353">
                  <c:v>0</c:v>
                </c:pt>
                <c:pt idx="4354">
                  <c:v>0</c:v>
                </c:pt>
                <c:pt idx="4355">
                  <c:v>0</c:v>
                </c:pt>
                <c:pt idx="4356">
                  <c:v>0</c:v>
                </c:pt>
                <c:pt idx="4357">
                  <c:v>0</c:v>
                </c:pt>
                <c:pt idx="4358">
                  <c:v>0</c:v>
                </c:pt>
                <c:pt idx="4359">
                  <c:v>0</c:v>
                </c:pt>
                <c:pt idx="4360">
                  <c:v>0</c:v>
                </c:pt>
                <c:pt idx="4361">
                  <c:v>0</c:v>
                </c:pt>
                <c:pt idx="4362">
                  <c:v>0</c:v>
                </c:pt>
                <c:pt idx="4363">
                  <c:v>0</c:v>
                </c:pt>
                <c:pt idx="4364">
                  <c:v>0</c:v>
                </c:pt>
                <c:pt idx="4365">
                  <c:v>0</c:v>
                </c:pt>
                <c:pt idx="4366">
                  <c:v>0</c:v>
                </c:pt>
                <c:pt idx="4367">
                  <c:v>0</c:v>
                </c:pt>
                <c:pt idx="4368">
                  <c:v>0</c:v>
                </c:pt>
                <c:pt idx="4369">
                  <c:v>0</c:v>
                </c:pt>
                <c:pt idx="4370">
                  <c:v>3.0000000000000008E-5</c:v>
                </c:pt>
                <c:pt idx="4371">
                  <c:v>2.0000000000000005E-5</c:v>
                </c:pt>
                <c:pt idx="4372">
                  <c:v>3.0000000000000008E-5</c:v>
                </c:pt>
                <c:pt idx="4373">
                  <c:v>2.0000000000000005E-5</c:v>
                </c:pt>
                <c:pt idx="4374">
                  <c:v>1.0000000000000003E-5</c:v>
                </c:pt>
                <c:pt idx="4375">
                  <c:v>0</c:v>
                </c:pt>
                <c:pt idx="4376">
                  <c:v>0</c:v>
                </c:pt>
                <c:pt idx="4377">
                  <c:v>0</c:v>
                </c:pt>
                <c:pt idx="4378">
                  <c:v>0</c:v>
                </c:pt>
                <c:pt idx="4379">
                  <c:v>0</c:v>
                </c:pt>
                <c:pt idx="4380">
                  <c:v>0</c:v>
                </c:pt>
                <c:pt idx="4381">
                  <c:v>0</c:v>
                </c:pt>
                <c:pt idx="4382">
                  <c:v>1.0000000000000003E-5</c:v>
                </c:pt>
                <c:pt idx="4383">
                  <c:v>1.0000000000000003E-5</c:v>
                </c:pt>
                <c:pt idx="4384">
                  <c:v>6.0000000000000015E-5</c:v>
                </c:pt>
                <c:pt idx="4385">
                  <c:v>1.0000000000000003E-5</c:v>
                </c:pt>
                <c:pt idx="4386">
                  <c:v>0</c:v>
                </c:pt>
                <c:pt idx="4387">
                  <c:v>8.000000000000002E-5</c:v>
                </c:pt>
                <c:pt idx="4388">
                  <c:v>7.0000000000000007E-5</c:v>
                </c:pt>
                <c:pt idx="4389">
                  <c:v>3.0000000000000008E-5</c:v>
                </c:pt>
                <c:pt idx="4390">
                  <c:v>4.000000000000001E-5</c:v>
                </c:pt>
                <c:pt idx="4391">
                  <c:v>3.0000000000000008E-5</c:v>
                </c:pt>
                <c:pt idx="4392">
                  <c:v>2.0000000000000005E-5</c:v>
                </c:pt>
                <c:pt idx="4393">
                  <c:v>2.0000000000000005E-5</c:v>
                </c:pt>
                <c:pt idx="4394">
                  <c:v>2.0000000000000005E-5</c:v>
                </c:pt>
                <c:pt idx="4395">
                  <c:v>6.0000000000000015E-5</c:v>
                </c:pt>
                <c:pt idx="4396">
                  <c:v>4.000000000000001E-5</c:v>
                </c:pt>
                <c:pt idx="4397">
                  <c:v>2.0000000000000005E-5</c:v>
                </c:pt>
                <c:pt idx="4398">
                  <c:v>7.0000000000000007E-5</c:v>
                </c:pt>
                <c:pt idx="4399">
                  <c:v>4.000000000000001E-5</c:v>
                </c:pt>
                <c:pt idx="4400">
                  <c:v>1.2000000000000002E-4</c:v>
                </c:pt>
                <c:pt idx="4401">
                  <c:v>4.7000000000000004E-4</c:v>
                </c:pt>
                <c:pt idx="4402">
                  <c:v>0</c:v>
                </c:pt>
                <c:pt idx="4403">
                  <c:v>0</c:v>
                </c:pt>
                <c:pt idx="4404">
                  <c:v>0</c:v>
                </c:pt>
                <c:pt idx="4405">
                  <c:v>0</c:v>
                </c:pt>
                <c:pt idx="4406">
                  <c:v>3.1010000000000003E-2</c:v>
                </c:pt>
                <c:pt idx="4407">
                  <c:v>0.25237000000000004</c:v>
                </c:pt>
                <c:pt idx="4408">
                  <c:v>0.24729000000000004</c:v>
                </c:pt>
                <c:pt idx="4409">
                  <c:v>0.24565000000000001</c:v>
                </c:pt>
                <c:pt idx="4410">
                  <c:v>0.2770200000000001</c:v>
                </c:pt>
                <c:pt idx="4411">
                  <c:v>0.44346000000000002</c:v>
                </c:pt>
                <c:pt idx="4412">
                  <c:v>0.75222999999999995</c:v>
                </c:pt>
                <c:pt idx="4413">
                  <c:v>1.8147</c:v>
                </c:pt>
                <c:pt idx="4414">
                  <c:v>3.5579999999999998</c:v>
                </c:pt>
                <c:pt idx="4415">
                  <c:v>7.1639999999999988</c:v>
                </c:pt>
                <c:pt idx="4416">
                  <c:v>9.9887000000000015</c:v>
                </c:pt>
                <c:pt idx="4417">
                  <c:v>11.825000000000001</c:v>
                </c:pt>
                <c:pt idx="4418">
                  <c:v>15.006</c:v>
                </c:pt>
                <c:pt idx="4419">
                  <c:v>20.215</c:v>
                </c:pt>
                <c:pt idx="4420">
                  <c:v>18.618000000000002</c:v>
                </c:pt>
                <c:pt idx="4421">
                  <c:v>24.544</c:v>
                </c:pt>
                <c:pt idx="4422">
                  <c:v>36.704000000000001</c:v>
                </c:pt>
                <c:pt idx="4423">
                  <c:v>42.788000000000004</c:v>
                </c:pt>
                <c:pt idx="4424">
                  <c:v>49.044000000000004</c:v>
                </c:pt>
                <c:pt idx="4425">
                  <c:v>50.773000000000003</c:v>
                </c:pt>
                <c:pt idx="4426">
                  <c:v>56.358999999999995</c:v>
                </c:pt>
                <c:pt idx="4427">
                  <c:v>61.649000000000001</c:v>
                </c:pt>
                <c:pt idx="4428">
                  <c:v>72.995000000000005</c:v>
                </c:pt>
                <c:pt idx="4429">
                  <c:v>82.995999999999995</c:v>
                </c:pt>
                <c:pt idx="4430">
                  <c:v>104.64999999999999</c:v>
                </c:pt>
                <c:pt idx="4431">
                  <c:v>112.14</c:v>
                </c:pt>
                <c:pt idx="4432">
                  <c:v>116.05</c:v>
                </c:pt>
                <c:pt idx="4433">
                  <c:v>125.2</c:v>
                </c:pt>
                <c:pt idx="4434">
                  <c:v>126.07</c:v>
                </c:pt>
                <c:pt idx="4435">
                  <c:v>131.39000000000001</c:v>
                </c:pt>
                <c:pt idx="4436">
                  <c:v>127.09</c:v>
                </c:pt>
                <c:pt idx="4437">
                  <c:v>120.9</c:v>
                </c:pt>
                <c:pt idx="4438">
                  <c:v>105.5</c:v>
                </c:pt>
                <c:pt idx="4439">
                  <c:v>102.17999999999999</c:v>
                </c:pt>
                <c:pt idx="4440">
                  <c:v>119.94000000000001</c:v>
                </c:pt>
                <c:pt idx="4441">
                  <c:v>125.11</c:v>
                </c:pt>
                <c:pt idx="4442">
                  <c:v>129.9</c:v>
                </c:pt>
                <c:pt idx="4443">
                  <c:v>124.33</c:v>
                </c:pt>
                <c:pt idx="4444">
                  <c:v>128.09</c:v>
                </c:pt>
                <c:pt idx="4445">
                  <c:v>124.89</c:v>
                </c:pt>
                <c:pt idx="4446">
                  <c:v>127.71000000000001</c:v>
                </c:pt>
                <c:pt idx="4447">
                  <c:v>145.86000000000001</c:v>
                </c:pt>
                <c:pt idx="4448">
                  <c:v>156.37</c:v>
                </c:pt>
                <c:pt idx="4449">
                  <c:v>157.59</c:v>
                </c:pt>
                <c:pt idx="4450">
                  <c:v>153.1</c:v>
                </c:pt>
                <c:pt idx="4451">
                  <c:v>149.76999999999998</c:v>
                </c:pt>
                <c:pt idx="4452">
                  <c:v>144.68</c:v>
                </c:pt>
                <c:pt idx="4453">
                  <c:v>137.37</c:v>
                </c:pt>
                <c:pt idx="4454">
                  <c:v>131.70999999999998</c:v>
                </c:pt>
                <c:pt idx="4455">
                  <c:v>127.24000000000001</c:v>
                </c:pt>
                <c:pt idx="4456">
                  <c:v>126.06</c:v>
                </c:pt>
                <c:pt idx="4457">
                  <c:v>116.23</c:v>
                </c:pt>
                <c:pt idx="4458">
                  <c:v>112.03</c:v>
                </c:pt>
                <c:pt idx="4459">
                  <c:v>112.86999999999999</c:v>
                </c:pt>
                <c:pt idx="4460">
                  <c:v>122.17999999999999</c:v>
                </c:pt>
                <c:pt idx="4461">
                  <c:v>111.93</c:v>
                </c:pt>
                <c:pt idx="4462">
                  <c:v>97.478999999999999</c:v>
                </c:pt>
                <c:pt idx="4463">
                  <c:v>94.445000000000007</c:v>
                </c:pt>
                <c:pt idx="4464">
                  <c:v>95.733999999999995</c:v>
                </c:pt>
                <c:pt idx="4465">
                  <c:v>93.924000000000007</c:v>
                </c:pt>
                <c:pt idx="4466">
                  <c:v>83.585999999999999</c:v>
                </c:pt>
                <c:pt idx="4467">
                  <c:v>74.084999999999994</c:v>
                </c:pt>
                <c:pt idx="4468">
                  <c:v>76.185999999999993</c:v>
                </c:pt>
                <c:pt idx="4469">
                  <c:v>71.202000000000012</c:v>
                </c:pt>
                <c:pt idx="4470">
                  <c:v>63.975000000000001</c:v>
                </c:pt>
                <c:pt idx="4471">
                  <c:v>66.31</c:v>
                </c:pt>
                <c:pt idx="4472">
                  <c:v>66.198999999999998</c:v>
                </c:pt>
                <c:pt idx="4473">
                  <c:v>60.613</c:v>
                </c:pt>
                <c:pt idx="4474">
                  <c:v>54.032000000000004</c:v>
                </c:pt>
                <c:pt idx="4475">
                  <c:v>43.620000000000005</c:v>
                </c:pt>
                <c:pt idx="4476">
                  <c:v>38.072000000000003</c:v>
                </c:pt>
                <c:pt idx="4477">
                  <c:v>34.925000000000004</c:v>
                </c:pt>
                <c:pt idx="4478">
                  <c:v>30.927999999999997</c:v>
                </c:pt>
                <c:pt idx="4479">
                  <c:v>23.919</c:v>
                </c:pt>
                <c:pt idx="4480">
                  <c:v>18.693999999999999</c:v>
                </c:pt>
                <c:pt idx="4481">
                  <c:v>17.617000000000004</c:v>
                </c:pt>
                <c:pt idx="4482">
                  <c:v>12.653</c:v>
                </c:pt>
                <c:pt idx="4483">
                  <c:v>7.9603000000000002</c:v>
                </c:pt>
                <c:pt idx="4484">
                  <c:v>3.9713999999999996</c:v>
                </c:pt>
                <c:pt idx="4485">
                  <c:v>1.5638999999999998</c:v>
                </c:pt>
                <c:pt idx="4486">
                  <c:v>0.27990000000000004</c:v>
                </c:pt>
                <c:pt idx="4487">
                  <c:v>-7.7380000000000018E-2</c:v>
                </c:pt>
                <c:pt idx="4488">
                  <c:v>-0.11286</c:v>
                </c:pt>
                <c:pt idx="4489">
                  <c:v>-0.16159000000000001</c:v>
                </c:pt>
                <c:pt idx="4490">
                  <c:v>-0.17804000000000003</c:v>
                </c:pt>
                <c:pt idx="4491">
                  <c:v>-0.17474000000000003</c:v>
                </c:pt>
                <c:pt idx="4492">
                  <c:v>-0.15303000000000003</c:v>
                </c:pt>
                <c:pt idx="4493">
                  <c:v>-0.15318000000000001</c:v>
                </c:pt>
                <c:pt idx="4494">
                  <c:v>-0.15422000000000002</c:v>
                </c:pt>
                <c:pt idx="4495">
                  <c:v>-0.14524000000000004</c:v>
                </c:pt>
                <c:pt idx="4496">
                  <c:v>-0.14555000000000001</c:v>
                </c:pt>
                <c:pt idx="4497">
                  <c:v>-0.16745000000000002</c:v>
                </c:pt>
                <c:pt idx="4498">
                  <c:v>-0.18943000000000002</c:v>
                </c:pt>
                <c:pt idx="4499">
                  <c:v>-0.16302</c:v>
                </c:pt>
                <c:pt idx="4500">
                  <c:v>-0.14563000000000001</c:v>
                </c:pt>
                <c:pt idx="4501">
                  <c:v>-0.17512</c:v>
                </c:pt>
                <c:pt idx="4502">
                  <c:v>-0.19603999999999999</c:v>
                </c:pt>
                <c:pt idx="4503">
                  <c:v>-0.18370000000000003</c:v>
                </c:pt>
                <c:pt idx="4504">
                  <c:v>-0.21798000000000003</c:v>
                </c:pt>
                <c:pt idx="4505">
                  <c:v>-0.21341000000000002</c:v>
                </c:pt>
                <c:pt idx="4506">
                  <c:v>-0.23221000000000003</c:v>
                </c:pt>
                <c:pt idx="4507">
                  <c:v>-0.16356999999999999</c:v>
                </c:pt>
                <c:pt idx="4508">
                  <c:v>-0.17276000000000002</c:v>
                </c:pt>
                <c:pt idx="4509">
                  <c:v>-0.24016000000000001</c:v>
                </c:pt>
                <c:pt idx="4510">
                  <c:v>-0.24737000000000001</c:v>
                </c:pt>
                <c:pt idx="4511">
                  <c:v>-0.22999000000000003</c:v>
                </c:pt>
                <c:pt idx="4512">
                  <c:v>-0.11907000000000001</c:v>
                </c:pt>
                <c:pt idx="4513">
                  <c:v>-0.16213</c:v>
                </c:pt>
                <c:pt idx="4514">
                  <c:v>-0.18287999999999999</c:v>
                </c:pt>
                <c:pt idx="4515">
                  <c:v>-0.18604000000000004</c:v>
                </c:pt>
                <c:pt idx="4516">
                  <c:v>-0.16008</c:v>
                </c:pt>
                <c:pt idx="4517">
                  <c:v>-0.24020000000000002</c:v>
                </c:pt>
                <c:pt idx="4518">
                  <c:v>-0.19896000000000003</c:v>
                </c:pt>
                <c:pt idx="4519">
                  <c:v>-0.2356</c:v>
                </c:pt>
                <c:pt idx="4520">
                  <c:v>-0.27375000000000005</c:v>
                </c:pt>
                <c:pt idx="4521">
                  <c:v>-0.27387000000000006</c:v>
                </c:pt>
                <c:pt idx="4522">
                  <c:v>-0.27475000000000005</c:v>
                </c:pt>
                <c:pt idx="4523">
                  <c:v>-0.25545000000000001</c:v>
                </c:pt>
                <c:pt idx="4524">
                  <c:v>-0.27073999999999998</c:v>
                </c:pt>
                <c:pt idx="4525">
                  <c:v>-0.27449000000000001</c:v>
                </c:pt>
                <c:pt idx="4526">
                  <c:v>-0.28480000000000005</c:v>
                </c:pt>
                <c:pt idx="4527">
                  <c:v>-0.28800000000000003</c:v>
                </c:pt>
                <c:pt idx="4528">
                  <c:v>-0.29032000000000008</c:v>
                </c:pt>
                <c:pt idx="4529">
                  <c:v>-0.29730000000000006</c:v>
                </c:pt>
                <c:pt idx="4530">
                  <c:v>-0.27995000000000003</c:v>
                </c:pt>
                <c:pt idx="4531">
                  <c:v>-0.20651000000000003</c:v>
                </c:pt>
                <c:pt idx="4532">
                  <c:v>-0.22900999999999999</c:v>
                </c:pt>
                <c:pt idx="4533">
                  <c:v>-0.23802999999999999</c:v>
                </c:pt>
                <c:pt idx="4534">
                  <c:v>-0.24007999999999999</c:v>
                </c:pt>
                <c:pt idx="4535">
                  <c:v>-0.23450000000000001</c:v>
                </c:pt>
                <c:pt idx="4536">
                  <c:v>-0.21764000000000003</c:v>
                </c:pt>
                <c:pt idx="4537">
                  <c:v>-0.27095000000000002</c:v>
                </c:pt>
                <c:pt idx="4538">
                  <c:v>-0.27862000000000003</c:v>
                </c:pt>
                <c:pt idx="4539">
                  <c:v>-0.27235000000000004</c:v>
                </c:pt>
                <c:pt idx="4540">
                  <c:v>-0.27473999999999998</c:v>
                </c:pt>
                <c:pt idx="4541">
                  <c:v>-0.26896000000000003</c:v>
                </c:pt>
                <c:pt idx="4542">
                  <c:v>-0.2643700000000001</c:v>
                </c:pt>
                <c:pt idx="4543">
                  <c:v>-0.27218000000000003</c:v>
                </c:pt>
                <c:pt idx="4544">
                  <c:v>-0.30293000000000009</c:v>
                </c:pt>
                <c:pt idx="4545">
                  <c:v>-0.32496000000000014</c:v>
                </c:pt>
                <c:pt idx="4546">
                  <c:v>-0.34160000000000001</c:v>
                </c:pt>
                <c:pt idx="4547">
                  <c:v>-0.35753000000000001</c:v>
                </c:pt>
                <c:pt idx="4548">
                  <c:v>-0.36845000000000006</c:v>
                </c:pt>
                <c:pt idx="4549">
                  <c:v>-0.35500000000000004</c:v>
                </c:pt>
                <c:pt idx="4550">
                  <c:v>-0.38259000000000015</c:v>
                </c:pt>
                <c:pt idx="4551">
                  <c:v>-0.41326000000000002</c:v>
                </c:pt>
                <c:pt idx="4552">
                  <c:v>-0.41859000000000002</c:v>
                </c:pt>
                <c:pt idx="4553">
                  <c:v>-0.40168000000000004</c:v>
                </c:pt>
                <c:pt idx="4554">
                  <c:v>-0.24452000000000002</c:v>
                </c:pt>
                <c:pt idx="4555">
                  <c:v>1.2328999999999999</c:v>
                </c:pt>
                <c:pt idx="4556">
                  <c:v>4.0558999999999994</c:v>
                </c:pt>
                <c:pt idx="4557">
                  <c:v>8.0936000000000003</c:v>
                </c:pt>
                <c:pt idx="4558">
                  <c:v>12.797999999999998</c:v>
                </c:pt>
                <c:pt idx="4559">
                  <c:v>16.161000000000001</c:v>
                </c:pt>
                <c:pt idx="4560">
                  <c:v>24.927</c:v>
                </c:pt>
                <c:pt idx="4561">
                  <c:v>34.322000000000003</c:v>
                </c:pt>
                <c:pt idx="4562">
                  <c:v>44.1</c:v>
                </c:pt>
                <c:pt idx="4563">
                  <c:v>47.996000000000002</c:v>
                </c:pt>
                <c:pt idx="4564">
                  <c:v>51.950999999999993</c:v>
                </c:pt>
                <c:pt idx="4565">
                  <c:v>58.425000000000004</c:v>
                </c:pt>
                <c:pt idx="4566">
                  <c:v>63.785000000000004</c:v>
                </c:pt>
                <c:pt idx="4567">
                  <c:v>65.823999999999998</c:v>
                </c:pt>
                <c:pt idx="4568">
                  <c:v>68.631999999999991</c:v>
                </c:pt>
                <c:pt idx="4569">
                  <c:v>71.85499999999999</c:v>
                </c:pt>
                <c:pt idx="4570">
                  <c:v>74.043999999999997</c:v>
                </c:pt>
                <c:pt idx="4571">
                  <c:v>76.10799999999999</c:v>
                </c:pt>
                <c:pt idx="4572">
                  <c:v>81.933999999999997</c:v>
                </c:pt>
                <c:pt idx="4573">
                  <c:v>82.247000000000014</c:v>
                </c:pt>
                <c:pt idx="4574">
                  <c:v>78.506</c:v>
                </c:pt>
                <c:pt idx="4575">
                  <c:v>80.399000000000001</c:v>
                </c:pt>
                <c:pt idx="4576">
                  <c:v>82.054000000000002</c:v>
                </c:pt>
                <c:pt idx="4577">
                  <c:v>83.646000000000001</c:v>
                </c:pt>
                <c:pt idx="4578">
                  <c:v>84.864999999999995</c:v>
                </c:pt>
                <c:pt idx="4579">
                  <c:v>85.066999999999993</c:v>
                </c:pt>
                <c:pt idx="4580">
                  <c:v>86.766000000000005</c:v>
                </c:pt>
                <c:pt idx="4581">
                  <c:v>86.35299999999998</c:v>
                </c:pt>
                <c:pt idx="4582">
                  <c:v>85.557000000000002</c:v>
                </c:pt>
                <c:pt idx="4583">
                  <c:v>87.039000000000001</c:v>
                </c:pt>
                <c:pt idx="4584">
                  <c:v>85.964000000000013</c:v>
                </c:pt>
                <c:pt idx="4585">
                  <c:v>85.927999999999997</c:v>
                </c:pt>
                <c:pt idx="4586">
                  <c:v>86.062000000000012</c:v>
                </c:pt>
                <c:pt idx="4587">
                  <c:v>86.495000000000005</c:v>
                </c:pt>
                <c:pt idx="4588">
                  <c:v>86.028999999999982</c:v>
                </c:pt>
                <c:pt idx="4589">
                  <c:v>86.88</c:v>
                </c:pt>
                <c:pt idx="4590">
                  <c:v>86.959000000000003</c:v>
                </c:pt>
                <c:pt idx="4591">
                  <c:v>87.585999999999999</c:v>
                </c:pt>
                <c:pt idx="4592">
                  <c:v>87.918999999999997</c:v>
                </c:pt>
                <c:pt idx="4593">
                  <c:v>87.757000000000005</c:v>
                </c:pt>
                <c:pt idx="4594">
                  <c:v>89.012</c:v>
                </c:pt>
                <c:pt idx="4595">
                  <c:v>88.518000000000001</c:v>
                </c:pt>
                <c:pt idx="4596">
                  <c:v>88.735000000000014</c:v>
                </c:pt>
                <c:pt idx="4597">
                  <c:v>90.808999999999983</c:v>
                </c:pt>
                <c:pt idx="4598">
                  <c:v>91.85899999999998</c:v>
                </c:pt>
                <c:pt idx="4599">
                  <c:v>106.73</c:v>
                </c:pt>
                <c:pt idx="4600">
                  <c:v>103.61999999999999</c:v>
                </c:pt>
                <c:pt idx="4601">
                  <c:v>102.27</c:v>
                </c:pt>
                <c:pt idx="4602">
                  <c:v>106.96000000000001</c:v>
                </c:pt>
                <c:pt idx="4603">
                  <c:v>104.16</c:v>
                </c:pt>
                <c:pt idx="4604">
                  <c:v>101.44000000000001</c:v>
                </c:pt>
                <c:pt idx="4605">
                  <c:v>101.45</c:v>
                </c:pt>
                <c:pt idx="4606">
                  <c:v>99.581999999999994</c:v>
                </c:pt>
                <c:pt idx="4607">
                  <c:v>94.60199999999999</c:v>
                </c:pt>
                <c:pt idx="4608">
                  <c:v>95.418999999999997</c:v>
                </c:pt>
                <c:pt idx="4609">
                  <c:v>91.117999999999995</c:v>
                </c:pt>
                <c:pt idx="4610">
                  <c:v>95.07</c:v>
                </c:pt>
                <c:pt idx="4611">
                  <c:v>94.257000000000005</c:v>
                </c:pt>
                <c:pt idx="4612">
                  <c:v>93.790999999999997</c:v>
                </c:pt>
                <c:pt idx="4613">
                  <c:v>95.16</c:v>
                </c:pt>
                <c:pt idx="4614">
                  <c:v>88.5</c:v>
                </c:pt>
                <c:pt idx="4615">
                  <c:v>86.215000000000003</c:v>
                </c:pt>
                <c:pt idx="4616">
                  <c:v>86.430999999999997</c:v>
                </c:pt>
                <c:pt idx="4617">
                  <c:v>83.418999999999997</c:v>
                </c:pt>
                <c:pt idx="4618">
                  <c:v>79.945000000000007</c:v>
                </c:pt>
                <c:pt idx="4619">
                  <c:v>79.542000000000002</c:v>
                </c:pt>
                <c:pt idx="4620">
                  <c:v>66.626999999999981</c:v>
                </c:pt>
                <c:pt idx="4621">
                  <c:v>60.113</c:v>
                </c:pt>
                <c:pt idx="4622">
                  <c:v>53.001000000000005</c:v>
                </c:pt>
                <c:pt idx="4623">
                  <c:v>47.542000000000002</c:v>
                </c:pt>
                <c:pt idx="4624">
                  <c:v>37.488</c:v>
                </c:pt>
                <c:pt idx="4625">
                  <c:v>28.247999999999998</c:v>
                </c:pt>
                <c:pt idx="4626">
                  <c:v>19.602</c:v>
                </c:pt>
                <c:pt idx="4627">
                  <c:v>12.79</c:v>
                </c:pt>
                <c:pt idx="4628">
                  <c:v>7.3878999999999992</c:v>
                </c:pt>
                <c:pt idx="4629">
                  <c:v>3.3471000000000002</c:v>
                </c:pt>
                <c:pt idx="4630">
                  <c:v>1.0398999999999998</c:v>
                </c:pt>
                <c:pt idx="4631">
                  <c:v>0.18954000000000001</c:v>
                </c:pt>
                <c:pt idx="4632">
                  <c:v>2.6749999999999999E-2</c:v>
                </c:pt>
                <c:pt idx="4633">
                  <c:v>1.5600000000000004E-3</c:v>
                </c:pt>
                <c:pt idx="4634">
                  <c:v>0</c:v>
                </c:pt>
                <c:pt idx="4635">
                  <c:v>0</c:v>
                </c:pt>
                <c:pt idx="4636">
                  <c:v>0</c:v>
                </c:pt>
                <c:pt idx="4637">
                  <c:v>0</c:v>
                </c:pt>
                <c:pt idx="4638">
                  <c:v>0</c:v>
                </c:pt>
                <c:pt idx="4639">
                  <c:v>0</c:v>
                </c:pt>
                <c:pt idx="4640">
                  <c:v>0</c:v>
                </c:pt>
                <c:pt idx="4641">
                  <c:v>1.0000000000000003E-5</c:v>
                </c:pt>
                <c:pt idx="4642">
                  <c:v>2.0000000000000005E-5</c:v>
                </c:pt>
                <c:pt idx="4643">
                  <c:v>3.0000000000000008E-5</c:v>
                </c:pt>
                <c:pt idx="4644">
                  <c:v>0</c:v>
                </c:pt>
                <c:pt idx="4645">
                  <c:v>0</c:v>
                </c:pt>
                <c:pt idx="4646">
                  <c:v>0</c:v>
                </c:pt>
                <c:pt idx="4647">
                  <c:v>0</c:v>
                </c:pt>
                <c:pt idx="4648">
                  <c:v>0</c:v>
                </c:pt>
                <c:pt idx="4649">
                  <c:v>0</c:v>
                </c:pt>
                <c:pt idx="4650">
                  <c:v>0</c:v>
                </c:pt>
                <c:pt idx="4651">
                  <c:v>0</c:v>
                </c:pt>
                <c:pt idx="4652">
                  <c:v>0</c:v>
                </c:pt>
                <c:pt idx="4653">
                  <c:v>0</c:v>
                </c:pt>
                <c:pt idx="4654">
                  <c:v>0</c:v>
                </c:pt>
                <c:pt idx="4655">
                  <c:v>0</c:v>
                </c:pt>
                <c:pt idx="4656">
                  <c:v>8.5000000000000039E-4</c:v>
                </c:pt>
                <c:pt idx="4657">
                  <c:v>5.9000000000000014E-4</c:v>
                </c:pt>
                <c:pt idx="4658">
                  <c:v>0</c:v>
                </c:pt>
                <c:pt idx="4659">
                  <c:v>2.1500000000000004E-3</c:v>
                </c:pt>
                <c:pt idx="4660">
                  <c:v>3.3700000000000002E-3</c:v>
                </c:pt>
                <c:pt idx="4661">
                  <c:v>1.9700000000000004E-3</c:v>
                </c:pt>
                <c:pt idx="4662">
                  <c:v>3.7000000000000005E-4</c:v>
                </c:pt>
                <c:pt idx="4663">
                  <c:v>3.0000000000000008E-5</c:v>
                </c:pt>
                <c:pt idx="4664">
                  <c:v>1.1800000000000003E-3</c:v>
                </c:pt>
                <c:pt idx="4665">
                  <c:v>1.5499999999999999E-3</c:v>
                </c:pt>
                <c:pt idx="4666">
                  <c:v>1.7300000000000002E-3</c:v>
                </c:pt>
                <c:pt idx="4667">
                  <c:v>3.1000000000000005E-4</c:v>
                </c:pt>
                <c:pt idx="4668">
                  <c:v>5.2000000000000006E-4</c:v>
                </c:pt>
                <c:pt idx="4669">
                  <c:v>6.1000000000000008E-4</c:v>
                </c:pt>
                <c:pt idx="4670">
                  <c:v>3.3000000000000005E-4</c:v>
                </c:pt>
                <c:pt idx="4671">
                  <c:v>3.7000000000000005E-4</c:v>
                </c:pt>
                <c:pt idx="4672">
                  <c:v>0</c:v>
                </c:pt>
                <c:pt idx="4673">
                  <c:v>0</c:v>
                </c:pt>
                <c:pt idx="4674">
                  <c:v>0</c:v>
                </c:pt>
                <c:pt idx="4675">
                  <c:v>0</c:v>
                </c:pt>
                <c:pt idx="4676">
                  <c:v>0</c:v>
                </c:pt>
                <c:pt idx="4677">
                  <c:v>1.0000000000000003E-5</c:v>
                </c:pt>
                <c:pt idx="4678">
                  <c:v>0</c:v>
                </c:pt>
                <c:pt idx="4679">
                  <c:v>0</c:v>
                </c:pt>
                <c:pt idx="4680">
                  <c:v>7.0000000000000007E-5</c:v>
                </c:pt>
                <c:pt idx="4681">
                  <c:v>2.4199999999999998E-3</c:v>
                </c:pt>
                <c:pt idx="4682">
                  <c:v>2.81E-3</c:v>
                </c:pt>
                <c:pt idx="4683">
                  <c:v>3.5500000000000002E-3</c:v>
                </c:pt>
                <c:pt idx="4684">
                  <c:v>3.7500000000000007E-3</c:v>
                </c:pt>
                <c:pt idx="4685">
                  <c:v>4.3800000000000002E-3</c:v>
                </c:pt>
                <c:pt idx="4686">
                  <c:v>4.5000000000000005E-3</c:v>
                </c:pt>
                <c:pt idx="4687">
                  <c:v>4.5100000000000001E-3</c:v>
                </c:pt>
                <c:pt idx="4688">
                  <c:v>4.6000000000000008E-3</c:v>
                </c:pt>
                <c:pt idx="4689">
                  <c:v>3.6600000000000009E-3</c:v>
                </c:pt>
                <c:pt idx="4690">
                  <c:v>3.0000000000000005E-3</c:v>
                </c:pt>
                <c:pt idx="4691">
                  <c:v>1.1900000000000003E-3</c:v>
                </c:pt>
                <c:pt idx="4692">
                  <c:v>4.000000000000001E-5</c:v>
                </c:pt>
                <c:pt idx="4693">
                  <c:v>6.1000000000000008E-4</c:v>
                </c:pt>
                <c:pt idx="4694">
                  <c:v>1.9300000000000005E-3</c:v>
                </c:pt>
                <c:pt idx="4695">
                  <c:v>4.2900000000000004E-3</c:v>
                </c:pt>
                <c:pt idx="4696">
                  <c:v>7.5400000000000016E-3</c:v>
                </c:pt>
                <c:pt idx="4697">
                  <c:v>4.8959999999999997E-2</c:v>
                </c:pt>
                <c:pt idx="4698">
                  <c:v>0.32692000000000015</c:v>
                </c:pt>
                <c:pt idx="4699">
                  <c:v>1.5669999999999997</c:v>
                </c:pt>
                <c:pt idx="4700">
                  <c:v>3.9961999999999995</c:v>
                </c:pt>
                <c:pt idx="4701">
                  <c:v>7.0743999999999998</c:v>
                </c:pt>
                <c:pt idx="4702">
                  <c:v>11.093</c:v>
                </c:pt>
                <c:pt idx="4703">
                  <c:v>15.349</c:v>
                </c:pt>
                <c:pt idx="4704">
                  <c:v>17.084999999999997</c:v>
                </c:pt>
                <c:pt idx="4705">
                  <c:v>24.103000000000005</c:v>
                </c:pt>
                <c:pt idx="4706">
                  <c:v>28.251000000000001</c:v>
                </c:pt>
                <c:pt idx="4707">
                  <c:v>41.416000000000004</c:v>
                </c:pt>
                <c:pt idx="4708">
                  <c:v>40.866</c:v>
                </c:pt>
                <c:pt idx="4709">
                  <c:v>41.114000000000004</c:v>
                </c:pt>
                <c:pt idx="4710">
                  <c:v>52.361000000000004</c:v>
                </c:pt>
                <c:pt idx="4711">
                  <c:v>50.938000000000002</c:v>
                </c:pt>
                <c:pt idx="4712">
                  <c:v>53.083999999999996</c:v>
                </c:pt>
                <c:pt idx="4713">
                  <c:v>62.580999999999996</c:v>
                </c:pt>
                <c:pt idx="4714">
                  <c:v>97.634</c:v>
                </c:pt>
                <c:pt idx="4715">
                  <c:v>113.11</c:v>
                </c:pt>
                <c:pt idx="4716">
                  <c:v>109.36</c:v>
                </c:pt>
                <c:pt idx="4717">
                  <c:v>105.58</c:v>
                </c:pt>
                <c:pt idx="4718">
                  <c:v>110.54</c:v>
                </c:pt>
                <c:pt idx="4719">
                  <c:v>112.34</c:v>
                </c:pt>
                <c:pt idx="4720">
                  <c:v>107.03</c:v>
                </c:pt>
                <c:pt idx="4721">
                  <c:v>112.16999999999999</c:v>
                </c:pt>
                <c:pt idx="4722">
                  <c:v>114.89</c:v>
                </c:pt>
                <c:pt idx="4723">
                  <c:v>120.57</c:v>
                </c:pt>
                <c:pt idx="4724">
                  <c:v>122.64999999999999</c:v>
                </c:pt>
                <c:pt idx="4725">
                  <c:v>144.93</c:v>
                </c:pt>
                <c:pt idx="4726">
                  <c:v>147.41999999999999</c:v>
                </c:pt>
                <c:pt idx="4727">
                  <c:v>146.4</c:v>
                </c:pt>
                <c:pt idx="4728">
                  <c:v>142.87</c:v>
                </c:pt>
                <c:pt idx="4729">
                  <c:v>128.9</c:v>
                </c:pt>
                <c:pt idx="4730">
                  <c:v>118.06</c:v>
                </c:pt>
                <c:pt idx="4731">
                  <c:v>121.58</c:v>
                </c:pt>
                <c:pt idx="4732">
                  <c:v>127.92</c:v>
                </c:pt>
                <c:pt idx="4733">
                  <c:v>140.51</c:v>
                </c:pt>
                <c:pt idx="4734">
                  <c:v>135.12</c:v>
                </c:pt>
                <c:pt idx="4735">
                  <c:v>155.89000000000001</c:v>
                </c:pt>
                <c:pt idx="4736">
                  <c:v>156.41</c:v>
                </c:pt>
                <c:pt idx="4737">
                  <c:v>132.72</c:v>
                </c:pt>
                <c:pt idx="4738">
                  <c:v>152.33000000000001</c:v>
                </c:pt>
                <c:pt idx="4739">
                  <c:v>175.26</c:v>
                </c:pt>
                <c:pt idx="4740">
                  <c:v>153.44999999999999</c:v>
                </c:pt>
                <c:pt idx="4741">
                  <c:v>102.46000000000001</c:v>
                </c:pt>
                <c:pt idx="4742">
                  <c:v>84.796999999999997</c:v>
                </c:pt>
                <c:pt idx="4743">
                  <c:v>101.36999999999999</c:v>
                </c:pt>
                <c:pt idx="4744">
                  <c:v>139.49</c:v>
                </c:pt>
                <c:pt idx="4745">
                  <c:v>134.89000000000001</c:v>
                </c:pt>
                <c:pt idx="4746">
                  <c:v>124.08</c:v>
                </c:pt>
                <c:pt idx="4747">
                  <c:v>146.52000000000001</c:v>
                </c:pt>
                <c:pt idx="4748">
                  <c:v>148.69</c:v>
                </c:pt>
                <c:pt idx="4749">
                  <c:v>149.63999999999999</c:v>
                </c:pt>
                <c:pt idx="4750">
                  <c:v>150.04</c:v>
                </c:pt>
                <c:pt idx="4751">
                  <c:v>135.23999999999998</c:v>
                </c:pt>
                <c:pt idx="4752">
                  <c:v>162.53</c:v>
                </c:pt>
                <c:pt idx="4753">
                  <c:v>149.07</c:v>
                </c:pt>
                <c:pt idx="4754">
                  <c:v>146.84</c:v>
                </c:pt>
                <c:pt idx="4755">
                  <c:v>155.30000000000001</c:v>
                </c:pt>
                <c:pt idx="4756">
                  <c:v>132.96</c:v>
                </c:pt>
                <c:pt idx="4757">
                  <c:v>119.82</c:v>
                </c:pt>
                <c:pt idx="4758">
                  <c:v>115.03</c:v>
                </c:pt>
                <c:pt idx="4759">
                  <c:v>101.95</c:v>
                </c:pt>
                <c:pt idx="4760">
                  <c:v>100.33</c:v>
                </c:pt>
                <c:pt idx="4761">
                  <c:v>133.87</c:v>
                </c:pt>
                <c:pt idx="4762">
                  <c:v>130.30000000000001</c:v>
                </c:pt>
                <c:pt idx="4763">
                  <c:v>86.708000000000013</c:v>
                </c:pt>
                <c:pt idx="4764">
                  <c:v>60.139000000000003</c:v>
                </c:pt>
                <c:pt idx="4765">
                  <c:v>40.333000000000006</c:v>
                </c:pt>
                <c:pt idx="4766">
                  <c:v>23.946999999999996</c:v>
                </c:pt>
                <c:pt idx="4767">
                  <c:v>17.491</c:v>
                </c:pt>
                <c:pt idx="4768">
                  <c:v>12.147999999999998</c:v>
                </c:pt>
                <c:pt idx="4769">
                  <c:v>14.93</c:v>
                </c:pt>
                <c:pt idx="4770">
                  <c:v>13.999000000000002</c:v>
                </c:pt>
                <c:pt idx="4771">
                  <c:v>9.944799999999999</c:v>
                </c:pt>
                <c:pt idx="4772">
                  <c:v>6.0194000000000001</c:v>
                </c:pt>
                <c:pt idx="4773">
                  <c:v>2.9375999999999998</c:v>
                </c:pt>
                <c:pt idx="4774">
                  <c:v>0.93020999999999998</c:v>
                </c:pt>
                <c:pt idx="4775">
                  <c:v>0.17959000000000003</c:v>
                </c:pt>
                <c:pt idx="4776">
                  <c:v>2.8359999999999996E-2</c:v>
                </c:pt>
                <c:pt idx="4777">
                  <c:v>2.2700000000000003E-3</c:v>
                </c:pt>
                <c:pt idx="4778">
                  <c:v>0</c:v>
                </c:pt>
                <c:pt idx="4779">
                  <c:v>0</c:v>
                </c:pt>
                <c:pt idx="4780">
                  <c:v>0</c:v>
                </c:pt>
                <c:pt idx="4781">
                  <c:v>0</c:v>
                </c:pt>
                <c:pt idx="4782">
                  <c:v>0</c:v>
                </c:pt>
                <c:pt idx="4783">
                  <c:v>0</c:v>
                </c:pt>
                <c:pt idx="4784">
                  <c:v>0</c:v>
                </c:pt>
                <c:pt idx="4785">
                  <c:v>0</c:v>
                </c:pt>
                <c:pt idx="4786">
                  <c:v>0</c:v>
                </c:pt>
                <c:pt idx="4787">
                  <c:v>0</c:v>
                </c:pt>
                <c:pt idx="4788">
                  <c:v>0</c:v>
                </c:pt>
                <c:pt idx="4789">
                  <c:v>0</c:v>
                </c:pt>
                <c:pt idx="4790">
                  <c:v>0</c:v>
                </c:pt>
                <c:pt idx="4791">
                  <c:v>0</c:v>
                </c:pt>
                <c:pt idx="4792">
                  <c:v>0</c:v>
                </c:pt>
                <c:pt idx="4793">
                  <c:v>0</c:v>
                </c:pt>
                <c:pt idx="4794">
                  <c:v>0</c:v>
                </c:pt>
                <c:pt idx="4795">
                  <c:v>0</c:v>
                </c:pt>
                <c:pt idx="4796">
                  <c:v>0</c:v>
                </c:pt>
                <c:pt idx="4797">
                  <c:v>0</c:v>
                </c:pt>
                <c:pt idx="4798">
                  <c:v>8.000000000000002E-5</c:v>
                </c:pt>
                <c:pt idx="4799">
                  <c:v>7.3000000000000018E-4</c:v>
                </c:pt>
                <c:pt idx="4800">
                  <c:v>1.3900000000000004E-3</c:v>
                </c:pt>
                <c:pt idx="4801">
                  <c:v>1.8900000000000004E-3</c:v>
                </c:pt>
                <c:pt idx="4802">
                  <c:v>1.4000000000000002E-3</c:v>
                </c:pt>
                <c:pt idx="4803">
                  <c:v>2.2400000000000002E-3</c:v>
                </c:pt>
                <c:pt idx="4804">
                  <c:v>2.5500000000000002E-3</c:v>
                </c:pt>
                <c:pt idx="4805">
                  <c:v>2.8000000000000004E-3</c:v>
                </c:pt>
                <c:pt idx="4806">
                  <c:v>3.2400000000000003E-3</c:v>
                </c:pt>
                <c:pt idx="4807">
                  <c:v>3.0600000000000002E-3</c:v>
                </c:pt>
                <c:pt idx="4808">
                  <c:v>1.4300000000000003E-3</c:v>
                </c:pt>
                <c:pt idx="4809">
                  <c:v>2.5100000000000001E-3</c:v>
                </c:pt>
                <c:pt idx="4810">
                  <c:v>2.2700000000000003E-3</c:v>
                </c:pt>
                <c:pt idx="4811">
                  <c:v>2.5400000000000006E-3</c:v>
                </c:pt>
                <c:pt idx="4812">
                  <c:v>2.4199999999999998E-3</c:v>
                </c:pt>
                <c:pt idx="4813">
                  <c:v>2.47E-3</c:v>
                </c:pt>
                <c:pt idx="4814">
                  <c:v>2.2600000000000003E-3</c:v>
                </c:pt>
                <c:pt idx="4815">
                  <c:v>2.2900000000000004E-3</c:v>
                </c:pt>
                <c:pt idx="4816">
                  <c:v>2.1500000000000004E-3</c:v>
                </c:pt>
                <c:pt idx="4817">
                  <c:v>2.0300000000000001E-3</c:v>
                </c:pt>
                <c:pt idx="4818">
                  <c:v>2.2200000000000006E-3</c:v>
                </c:pt>
                <c:pt idx="4819">
                  <c:v>2.8700000000000002E-3</c:v>
                </c:pt>
                <c:pt idx="4820">
                  <c:v>2.1900000000000001E-3</c:v>
                </c:pt>
                <c:pt idx="4821">
                  <c:v>2.1800000000000005E-3</c:v>
                </c:pt>
                <c:pt idx="4822">
                  <c:v>2.81E-3</c:v>
                </c:pt>
                <c:pt idx="4823">
                  <c:v>3.0300000000000001E-3</c:v>
                </c:pt>
                <c:pt idx="4824">
                  <c:v>3.8500000000000001E-3</c:v>
                </c:pt>
                <c:pt idx="4825">
                  <c:v>4.5700000000000011E-3</c:v>
                </c:pt>
                <c:pt idx="4826">
                  <c:v>5.1999999999999998E-3</c:v>
                </c:pt>
                <c:pt idx="4827">
                  <c:v>4.7000000000000011E-3</c:v>
                </c:pt>
                <c:pt idx="4828">
                  <c:v>4.3800000000000002E-3</c:v>
                </c:pt>
                <c:pt idx="4829">
                  <c:v>3.6700000000000005E-3</c:v>
                </c:pt>
                <c:pt idx="4830">
                  <c:v>2.3400000000000001E-3</c:v>
                </c:pt>
                <c:pt idx="4831">
                  <c:v>3.0000000000000008E-5</c:v>
                </c:pt>
                <c:pt idx="4832">
                  <c:v>0</c:v>
                </c:pt>
                <c:pt idx="4833">
                  <c:v>0</c:v>
                </c:pt>
                <c:pt idx="4834">
                  <c:v>0</c:v>
                </c:pt>
                <c:pt idx="4835">
                  <c:v>6.600000000000001E-4</c:v>
                </c:pt>
                <c:pt idx="4836">
                  <c:v>1.6000000000000003E-3</c:v>
                </c:pt>
                <c:pt idx="4837">
                  <c:v>1.9400000000000005E-3</c:v>
                </c:pt>
                <c:pt idx="4838">
                  <c:v>2.3600000000000001E-3</c:v>
                </c:pt>
                <c:pt idx="4839">
                  <c:v>5.7200000000000011E-3</c:v>
                </c:pt>
                <c:pt idx="4840">
                  <c:v>1.3320000000000002E-2</c:v>
                </c:pt>
                <c:pt idx="4841">
                  <c:v>5.6579999999999991E-2</c:v>
                </c:pt>
                <c:pt idx="4842">
                  <c:v>0.3404100000000001</c:v>
                </c:pt>
                <c:pt idx="4843">
                  <c:v>1.5798999999999999</c:v>
                </c:pt>
                <c:pt idx="4844">
                  <c:v>3.5670000000000002</c:v>
                </c:pt>
                <c:pt idx="4845">
                  <c:v>6.8361000000000001</c:v>
                </c:pt>
                <c:pt idx="4846">
                  <c:v>14.664</c:v>
                </c:pt>
                <c:pt idx="4847">
                  <c:v>20.036999999999999</c:v>
                </c:pt>
                <c:pt idx="4848">
                  <c:v>14.411</c:v>
                </c:pt>
                <c:pt idx="4849">
                  <c:v>21.914999999999999</c:v>
                </c:pt>
                <c:pt idx="4850">
                  <c:v>23.623999999999999</c:v>
                </c:pt>
                <c:pt idx="4851">
                  <c:v>23.873000000000001</c:v>
                </c:pt>
                <c:pt idx="4852">
                  <c:v>28.14</c:v>
                </c:pt>
                <c:pt idx="4853">
                  <c:v>14.446</c:v>
                </c:pt>
                <c:pt idx="4854">
                  <c:v>28.981999999999996</c:v>
                </c:pt>
                <c:pt idx="4855">
                  <c:v>39.743000000000002</c:v>
                </c:pt>
                <c:pt idx="4856">
                  <c:v>45.425000000000004</c:v>
                </c:pt>
                <c:pt idx="4857">
                  <c:v>74.503</c:v>
                </c:pt>
                <c:pt idx="4858">
                  <c:v>73.131</c:v>
                </c:pt>
                <c:pt idx="4859">
                  <c:v>78.621999999999986</c:v>
                </c:pt>
                <c:pt idx="4860">
                  <c:v>115.3</c:v>
                </c:pt>
                <c:pt idx="4861">
                  <c:v>132.80000000000001</c:v>
                </c:pt>
                <c:pt idx="4862">
                  <c:v>131.13</c:v>
                </c:pt>
                <c:pt idx="4863">
                  <c:v>127.75</c:v>
                </c:pt>
                <c:pt idx="4864">
                  <c:v>117.85</c:v>
                </c:pt>
                <c:pt idx="4865">
                  <c:v>120.96000000000001</c:v>
                </c:pt>
                <c:pt idx="4866">
                  <c:v>80.930000000000007</c:v>
                </c:pt>
                <c:pt idx="4867">
                  <c:v>41.317999999999998</c:v>
                </c:pt>
                <c:pt idx="4868">
                  <c:v>42.224000000000011</c:v>
                </c:pt>
                <c:pt idx="4869">
                  <c:v>55.196000000000012</c:v>
                </c:pt>
                <c:pt idx="4870">
                  <c:v>81.028999999999982</c:v>
                </c:pt>
                <c:pt idx="4871">
                  <c:v>91.798000000000002</c:v>
                </c:pt>
                <c:pt idx="4872">
                  <c:v>104.04</c:v>
                </c:pt>
                <c:pt idx="4873">
                  <c:v>96.75</c:v>
                </c:pt>
                <c:pt idx="4874">
                  <c:v>51.619</c:v>
                </c:pt>
                <c:pt idx="4875">
                  <c:v>32.056000000000004</c:v>
                </c:pt>
                <c:pt idx="4876">
                  <c:v>56.900999999999996</c:v>
                </c:pt>
                <c:pt idx="4877">
                  <c:v>90.60499999999999</c:v>
                </c:pt>
                <c:pt idx="4878">
                  <c:v>93.215000000000003</c:v>
                </c:pt>
                <c:pt idx="4879">
                  <c:v>151.62</c:v>
                </c:pt>
                <c:pt idx="4880">
                  <c:v>144.59</c:v>
                </c:pt>
                <c:pt idx="4881">
                  <c:v>127.6</c:v>
                </c:pt>
                <c:pt idx="4882">
                  <c:v>118.69</c:v>
                </c:pt>
                <c:pt idx="4883">
                  <c:v>68.051000000000002</c:v>
                </c:pt>
                <c:pt idx="4884">
                  <c:v>59.135000000000005</c:v>
                </c:pt>
                <c:pt idx="4885">
                  <c:v>45.611000000000004</c:v>
                </c:pt>
                <c:pt idx="4886">
                  <c:v>49.963000000000001</c:v>
                </c:pt>
                <c:pt idx="4887">
                  <c:v>44.153999999999996</c:v>
                </c:pt>
                <c:pt idx="4888">
                  <c:v>38.372</c:v>
                </c:pt>
                <c:pt idx="4889">
                  <c:v>46.324000000000005</c:v>
                </c:pt>
                <c:pt idx="4890">
                  <c:v>58.616</c:v>
                </c:pt>
                <c:pt idx="4891">
                  <c:v>56.369</c:v>
                </c:pt>
                <c:pt idx="4892">
                  <c:v>71.441000000000017</c:v>
                </c:pt>
                <c:pt idx="4893">
                  <c:v>57.800999999999995</c:v>
                </c:pt>
                <c:pt idx="4894">
                  <c:v>56.276000000000003</c:v>
                </c:pt>
                <c:pt idx="4895">
                  <c:v>81.510000000000005</c:v>
                </c:pt>
                <c:pt idx="4896">
                  <c:v>68.248999999999995</c:v>
                </c:pt>
                <c:pt idx="4897">
                  <c:v>39.381999999999998</c:v>
                </c:pt>
                <c:pt idx="4898">
                  <c:v>38.544000000000004</c:v>
                </c:pt>
                <c:pt idx="4899">
                  <c:v>34.855999999999995</c:v>
                </c:pt>
                <c:pt idx="4900">
                  <c:v>34.54</c:v>
                </c:pt>
                <c:pt idx="4901">
                  <c:v>28.449000000000002</c:v>
                </c:pt>
              </c:numCache>
            </c:numRef>
          </c:yVal>
        </c:ser>
        <c:axId val="57446784"/>
        <c:axId val="57448704"/>
      </c:scatterChart>
      <c:valAx>
        <c:axId val="57446784"/>
        <c:scaling>
          <c:orientation val="minMax"/>
          <c:max val="2000"/>
          <c:min val="0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fr-FR" sz="1200"/>
                  <a:t>PAR</a:t>
                </a:r>
                <a:r>
                  <a:rPr lang="fr-FR" sz="1200" baseline="0"/>
                  <a:t> (µE)</a:t>
                </a:r>
                <a:endParaRPr lang="fr-FR" sz="1200"/>
              </a:p>
            </c:rich>
          </c:tx>
          <c:layout/>
        </c:title>
        <c:numFmt formatCode="General" sourceLinked="1"/>
        <c:tickLblPos val="nextTo"/>
        <c:crossAx val="57448704"/>
        <c:crosses val="autoZero"/>
        <c:crossBetween val="midCat"/>
      </c:valAx>
      <c:valAx>
        <c:axId val="57448704"/>
        <c:scaling>
          <c:orientation val="minMax"/>
          <c:max val="250"/>
          <c:min val="0"/>
        </c:scaling>
        <c:axPos val="l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b="1" i="0" baseline="0"/>
                  <a:t>Blue LED Signal (mV)</a:t>
                </a:r>
                <a:endParaRPr lang="en-US" sz="1200"/>
              </a:p>
            </c:rich>
          </c:tx>
          <c:layout/>
        </c:title>
        <c:numFmt formatCode="General" sourceLinked="1"/>
        <c:tickLblPos val="nextTo"/>
        <c:crossAx val="57446784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0.1407</cdr:x>
      <cdr:y>0.07855</cdr:y>
    </cdr:from>
    <cdr:to>
      <cdr:x>0.85615</cdr:x>
      <cdr:y>0.80153</cdr:y>
    </cdr:to>
    <cdr:sp macro="" textlink="">
      <cdr:nvSpPr>
        <cdr:cNvPr id="3" name="Connecteur droit 2"/>
        <cdr:cNvSpPr/>
      </cdr:nvSpPr>
      <cdr:spPr>
        <a:xfrm xmlns:a="http://schemas.openxmlformats.org/drawingml/2006/main" flipV="1">
          <a:off x="574921" y="291050"/>
          <a:ext cx="2923505" cy="267880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83FA56-2E17-448B-B268-A97730F3152D}" type="datetimeFigureOut">
              <a:rPr lang="fr-FR" smtClean="0"/>
              <a:pPr/>
              <a:t>18/06/2010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77B87-DF46-49AB-912D-74D7BC22FB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77B87-DF46-49AB-912D-74D7BC22FB1F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77B87-DF46-49AB-912D-74D7BC22FB1F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77B87-DF46-49AB-912D-74D7BC22FB1F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77B87-DF46-49AB-912D-74D7BC22FB1F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77B87-DF46-49AB-912D-74D7BC22FB1F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77B87-DF46-49AB-912D-74D7BC22FB1F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77B87-DF46-49AB-912D-74D7BC22FB1F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77B87-DF46-49AB-912D-74D7BC22FB1F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77B87-DF46-49AB-912D-74D7BC22FB1F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77B87-DF46-49AB-912D-74D7BC22FB1F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77B87-DF46-49AB-912D-74D7BC22FB1F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77B87-DF46-49AB-912D-74D7BC22FB1F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77B87-DF46-49AB-912D-74D7BC22FB1F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77B87-DF46-49AB-912D-74D7BC22FB1F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77B87-DF46-49AB-912D-74D7BC22FB1F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77B87-DF46-49AB-912D-74D7BC22FB1F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B9254-D230-41D7-AD72-6117EEF1FB0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B9254-D230-41D7-AD72-6117EEF1FB0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B9254-D230-41D7-AD72-6117EEF1FB0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77B87-DF46-49AB-912D-74D7BC22FB1F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>
            <a:lvl1pPr>
              <a:defRPr b="1" i="1">
                <a:solidFill>
                  <a:srgbClr val="00B050"/>
                </a:solidFill>
              </a:defRPr>
            </a:lvl1pPr>
          </a:lstStyle>
          <a:p>
            <a:fld id="{ACA23041-539C-4DC8-B632-69DB51A26258}" type="datetime1">
              <a:rPr lang="fr-FR" smtClean="0"/>
              <a:pPr/>
              <a:t>18/06/2010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463225"/>
            <a:ext cx="2895600" cy="365125"/>
          </a:xfrm>
        </p:spPr>
        <p:txBody>
          <a:bodyPr/>
          <a:lstStyle>
            <a:lvl1pPr>
              <a:defRPr b="1" i="1">
                <a:solidFill>
                  <a:srgbClr val="00B050"/>
                </a:solidFill>
              </a:defRPr>
            </a:lvl1pPr>
          </a:lstStyle>
          <a:p>
            <a:r>
              <a:rPr lang="fr-FR" smtClean="0"/>
              <a:t>CEOS/LPV Phenology workshop Dublin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 b="1" i="1">
                <a:solidFill>
                  <a:srgbClr val="00B050"/>
                </a:solidFill>
              </a:defRPr>
            </a:lvl1pPr>
          </a:lstStyle>
          <a:p>
            <a:fld id="{6D6B4D94-8488-418B-A8E1-9FA93909CB50}" type="slidenum">
              <a:rPr lang="fr-FR" smtClean="0"/>
              <a:pPr/>
              <a:t>‹N°›</a:t>
            </a:fld>
            <a:r>
              <a:rPr lang="fr-FR" smtClean="0"/>
              <a:t>/15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6069-B105-4D2E-8BAE-627B1BCC2C95}" type="datetime1">
              <a:rPr lang="fr-FR" smtClean="0"/>
              <a:pPr/>
              <a:t>18/06/2010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CEOS/LPV Phenology workshop Dublin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4D94-8488-418B-A8E1-9FA93909CB5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6D8C-F870-4255-851B-33D233076DDC}" type="datetime1">
              <a:rPr lang="fr-FR" smtClean="0"/>
              <a:pPr/>
              <a:t>18/06/2010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CEOS/LPV Phenology workshop Dublin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4D94-8488-418B-A8E1-9FA93909CB5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E22D4-D1DF-4C7F-93C5-921F6B3BAB6A}" type="datetime1">
              <a:rPr lang="fr-FR" smtClean="0"/>
              <a:pPr/>
              <a:t>18/06/2010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CEOS/LPV Phenology workshop Dublin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4D94-8488-418B-A8E1-9FA93909CB5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57E0E-9D0F-45B5-B925-E5F96ED4C284}" type="datetime1">
              <a:rPr lang="fr-FR" smtClean="0"/>
              <a:pPr/>
              <a:t>18/06/2010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CEOS/LPV Phenology workshop Dublin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4D94-8488-418B-A8E1-9FA93909CB5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D8FB-8C29-477A-8024-DA2136107EF8}" type="datetime1">
              <a:rPr lang="fr-FR" smtClean="0"/>
              <a:pPr/>
              <a:t>18/06/2010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CEOS/LPV Phenology workshop Dublin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4D94-8488-418B-A8E1-9FA93909CB5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3F4A6-011D-4BD4-9B66-DE000B4CB360}" type="datetime1">
              <a:rPr lang="fr-FR" smtClean="0"/>
              <a:pPr/>
              <a:t>18/06/2010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CEOS/LPV Phenology workshop Dublin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4D94-8488-418B-A8E1-9FA93909CB5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7D84D-8F77-44C8-AD02-2D34E91E2A6B}" type="datetime1">
              <a:rPr lang="fr-FR" smtClean="0"/>
              <a:pPr/>
              <a:t>18/06/2010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CEOS/LPV Phenology workshop Dublin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4D94-8488-418B-A8E1-9FA93909CB5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51F9-E690-4EAF-970C-895D971A1B57}" type="datetime1">
              <a:rPr lang="fr-FR" smtClean="0"/>
              <a:pPr/>
              <a:t>18/06/2010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CEOS/LPV Phenology workshop Dublin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4D94-8488-418B-A8E1-9FA93909CB5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9C1F8-6779-4C4F-BEA0-A517E89A129C}" type="datetime1">
              <a:rPr lang="fr-FR" smtClean="0"/>
              <a:pPr/>
              <a:t>18/06/2010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CEOS/LPV Phenology workshop Dublin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4D94-8488-418B-A8E1-9FA93909CB5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A4532-5086-470B-883C-BBE425CB5F7A}" type="datetime1">
              <a:rPr lang="fr-FR" smtClean="0"/>
              <a:pPr/>
              <a:t>18/06/2010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CEOS/LPV Phenology workshop Dublin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4D94-8488-418B-A8E1-9FA93909CB5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6C5EB-BC64-42CB-8FA7-589C2E729BAC}" type="datetime1">
              <a:rPr lang="fr-FR" smtClean="0"/>
              <a:pPr/>
              <a:t>18/06/2010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CEOS/LPV Phenology workshop Dublin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B4D94-8488-418B-A8E1-9FA93909CB5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8679" y="1975883"/>
            <a:ext cx="7772400" cy="1668842"/>
          </a:xfrm>
        </p:spPr>
        <p:txBody>
          <a:bodyPr>
            <a:normAutofit fontScale="90000"/>
          </a:bodyPr>
          <a:lstStyle/>
          <a:p>
            <a:r>
              <a:rPr lang="fr-FR" b="1" dirty="0" err="1" smtClean="0"/>
              <a:t>Autonomous</a:t>
            </a:r>
            <a:r>
              <a:rPr lang="fr-FR" b="1" dirty="0" smtClean="0"/>
              <a:t> </a:t>
            </a:r>
            <a:r>
              <a:rPr lang="fr-FR" b="1" dirty="0" err="1" smtClean="0"/>
              <a:t>ground</a:t>
            </a:r>
            <a:r>
              <a:rPr lang="fr-FR" b="1" dirty="0" smtClean="0"/>
              <a:t> </a:t>
            </a:r>
            <a:r>
              <a:rPr lang="fr-FR" b="1" dirty="0" err="1" smtClean="0"/>
              <a:t>systems</a:t>
            </a:r>
            <a:r>
              <a:rPr lang="fr-FR" b="1" dirty="0" smtClean="0"/>
              <a:t> for phenology monitoring: PAR@METER &amp; PASTiS57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35995" y="4336964"/>
            <a:ext cx="6400800" cy="1252467"/>
          </a:xfrm>
        </p:spPr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F. Baret, O. </a:t>
            </a:r>
            <a:r>
              <a:rPr lang="fr-FR" dirty="0" err="1" smtClean="0">
                <a:solidFill>
                  <a:schemeClr val="tx1"/>
                </a:solidFill>
              </a:rPr>
              <a:t>Marloie</a:t>
            </a:r>
            <a:r>
              <a:rPr lang="fr-FR" dirty="0" smtClean="0">
                <a:solidFill>
                  <a:schemeClr val="tx1"/>
                </a:solidFill>
              </a:rPr>
              <a:t>, J.F. </a:t>
            </a:r>
            <a:r>
              <a:rPr lang="fr-FR" dirty="0" err="1" smtClean="0">
                <a:solidFill>
                  <a:schemeClr val="tx1"/>
                </a:solidFill>
              </a:rPr>
              <a:t>Hanocq</a:t>
            </a:r>
            <a:r>
              <a:rPr lang="fr-FR" dirty="0" smtClean="0">
                <a:solidFill>
                  <a:schemeClr val="tx1"/>
                </a:solidFill>
              </a:rPr>
              <a:t>, 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B. de </a:t>
            </a:r>
            <a:r>
              <a:rPr lang="fr-FR" dirty="0" err="1" smtClean="0">
                <a:solidFill>
                  <a:schemeClr val="tx1"/>
                </a:solidFill>
              </a:rPr>
              <a:t>Solan</a:t>
            </a:r>
            <a:r>
              <a:rPr lang="fr-FR" dirty="0" smtClean="0">
                <a:solidFill>
                  <a:schemeClr val="tx1"/>
                </a:solidFill>
              </a:rPr>
              <a:t>, D. Guyon, A. </a:t>
            </a:r>
            <a:r>
              <a:rPr lang="fr-FR" dirty="0" err="1" smtClean="0">
                <a:solidFill>
                  <a:schemeClr val="tx1"/>
                </a:solidFill>
              </a:rPr>
              <a:t>Ducoussou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3074" name="Picture 2" descr="E:\Home\PHOTOS\INRA\Logo\logovertInra_300dp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055" y="194211"/>
            <a:ext cx="2816225" cy="977900"/>
          </a:xfrm>
          <a:prstGeom prst="rect">
            <a:avLst/>
          </a:prstGeom>
          <a:noFill/>
        </p:spPr>
      </p:pic>
      <p:pic>
        <p:nvPicPr>
          <p:cNvPr id="3075" name="Picture 3" descr="E:\Home\PHOTOS\INRA\Logo\logo_emmah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72057" y="117475"/>
            <a:ext cx="1471894" cy="1260564"/>
          </a:xfrm>
          <a:prstGeom prst="rect">
            <a:avLst/>
          </a:prstGeom>
          <a:noFill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4D94-8488-418B-A8E1-9FA93909CB50}" type="slidenum">
              <a:rPr lang="fr-FR" smtClean="0"/>
              <a:pPr/>
              <a:t>1</a:t>
            </a:fld>
            <a:r>
              <a:rPr lang="fr-FR" smtClean="0"/>
              <a:t>/15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CEOS/LPV Phenology workshop Dublin</a:t>
            </a: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Additional results</a:t>
            </a:r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CEOS/LPV Phenology workshop Dublin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4D94-8488-418B-A8E1-9FA93909CB50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6" name="Picture 41"/>
          <p:cNvPicPr>
            <a:picLocks noChangeAspect="1" noChangeArrowheads="1"/>
          </p:cNvPicPr>
          <p:nvPr/>
        </p:nvPicPr>
        <p:blipFill>
          <a:blip r:embed="rId3" cstate="print"/>
          <a:srcRect b="13319"/>
          <a:stretch>
            <a:fillRect/>
          </a:stretch>
        </p:blipFill>
        <p:spPr bwMode="auto">
          <a:xfrm>
            <a:off x="-90154" y="1712890"/>
            <a:ext cx="4687912" cy="3220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8"/>
          <p:cNvPicPr>
            <a:picLocks noChangeAspect="1" noChangeArrowheads="1"/>
          </p:cNvPicPr>
          <p:nvPr/>
        </p:nvPicPr>
        <p:blipFill>
          <a:blip r:embed="rId4" cstate="print"/>
          <a:srcRect l="3929" t="8420" r="17751" b="2998"/>
          <a:stretch>
            <a:fillRect/>
          </a:stretch>
        </p:blipFill>
        <p:spPr bwMode="auto">
          <a:xfrm>
            <a:off x="4887085" y="1918952"/>
            <a:ext cx="4256915" cy="296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1017431" y="1609859"/>
            <a:ext cx="2951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 balance over Wheat crop</a:t>
            </a:r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5718220" y="1648496"/>
            <a:ext cx="3042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LAI dynamics over maize crops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e 21"/>
          <p:cNvGrpSpPr/>
          <p:nvPr/>
        </p:nvGrpSpPr>
        <p:grpSpPr>
          <a:xfrm flipH="1">
            <a:off x="4606343" y="1596202"/>
            <a:ext cx="3784244" cy="384999"/>
            <a:chOff x="783464" y="1585469"/>
            <a:chExt cx="3784244" cy="384999"/>
          </a:xfrm>
        </p:grpSpPr>
        <p:cxnSp>
          <p:nvCxnSpPr>
            <p:cNvPr id="23" name="Connecteur droit 22"/>
            <p:cNvCxnSpPr/>
            <p:nvPr/>
          </p:nvCxnSpPr>
          <p:spPr>
            <a:xfrm>
              <a:off x="927278" y="1687131"/>
              <a:ext cx="3618964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 flipV="1">
              <a:off x="2408349" y="1736501"/>
              <a:ext cx="2148626" cy="21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 flipV="1">
              <a:off x="3850783" y="1798750"/>
              <a:ext cx="716925" cy="42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2" descr="C:\Documents and Settings\baret\Mes documents\Mes images\2010-06-17\IMG_0069.JPG"/>
            <p:cNvPicPr>
              <a:picLocks noChangeAspect="1" noChangeArrowheads="1"/>
            </p:cNvPicPr>
            <p:nvPr/>
          </p:nvPicPr>
          <p:blipFill>
            <a:blip r:embed="rId3" cstate="print">
              <a:lum bright="20000" contrast="40000"/>
            </a:blip>
            <a:srcRect l="24366" t="14272" r="20704" b="36150"/>
            <a:stretch>
              <a:fillRect/>
            </a:stretch>
          </p:blipFill>
          <p:spPr bwMode="auto">
            <a:xfrm rot="5400000">
              <a:off x="3697992" y="1779040"/>
              <a:ext cx="228308" cy="154547"/>
            </a:xfrm>
            <a:prstGeom prst="rect">
              <a:avLst/>
            </a:prstGeom>
            <a:noFill/>
          </p:spPr>
        </p:pic>
        <p:pic>
          <p:nvPicPr>
            <p:cNvPr id="27" name="Picture 2" descr="C:\Documents and Settings\baret\Mes documents\Mes images\2010-06-17\IMG_0069.JPG"/>
            <p:cNvPicPr>
              <a:picLocks noChangeAspect="1" noChangeArrowheads="1"/>
            </p:cNvPicPr>
            <p:nvPr/>
          </p:nvPicPr>
          <p:blipFill>
            <a:blip r:embed="rId3" cstate="print">
              <a:lum bright="20000" contrast="40000"/>
            </a:blip>
            <a:srcRect l="24366" t="14272" r="20704" b="36150"/>
            <a:stretch>
              <a:fillRect/>
            </a:stretch>
          </p:blipFill>
          <p:spPr bwMode="auto">
            <a:xfrm rot="5400000">
              <a:off x="2292049" y="1738258"/>
              <a:ext cx="228308" cy="154547"/>
            </a:xfrm>
            <a:prstGeom prst="rect">
              <a:avLst/>
            </a:prstGeom>
            <a:noFill/>
          </p:spPr>
        </p:pic>
        <p:pic>
          <p:nvPicPr>
            <p:cNvPr id="28" name="Picture 2" descr="C:\Documents and Settings\baret\Mes documents\Mes images\2010-06-17\IMG_0069.JPG"/>
            <p:cNvPicPr>
              <a:picLocks noChangeAspect="1" noChangeArrowheads="1"/>
            </p:cNvPicPr>
            <p:nvPr/>
          </p:nvPicPr>
          <p:blipFill>
            <a:blip r:embed="rId3" cstate="print">
              <a:lum bright="20000" contrast="40000"/>
            </a:blip>
            <a:srcRect l="24366" t="14272" r="20704" b="36150"/>
            <a:stretch>
              <a:fillRect/>
            </a:stretch>
          </p:blipFill>
          <p:spPr bwMode="auto">
            <a:xfrm rot="5400000">
              <a:off x="746584" y="1622349"/>
              <a:ext cx="228308" cy="154547"/>
            </a:xfrm>
            <a:prstGeom prst="rect">
              <a:avLst/>
            </a:prstGeom>
            <a:noFill/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PASTiS57</a:t>
            </a:r>
            <a:endParaRPr lang="fr-FR" dirty="0"/>
          </a:p>
        </p:txBody>
      </p:sp>
      <p:pic>
        <p:nvPicPr>
          <p:cNvPr id="1026" name="Picture 2" descr="C:\Documents and Settings\baret\Mes documents\Mes images\2010-06-17\IMG_0068.JPG"/>
          <p:cNvPicPr>
            <a:picLocks noChangeAspect="1" noChangeArrowheads="1"/>
          </p:cNvPicPr>
          <p:nvPr/>
        </p:nvPicPr>
        <p:blipFill>
          <a:blip r:embed="rId4" cstate="print">
            <a:lum bright="10000" contrast="20000"/>
          </a:blip>
          <a:srcRect l="7746" t="12958" r="14507" b="21127"/>
          <a:stretch>
            <a:fillRect/>
          </a:stretch>
        </p:blipFill>
        <p:spPr bwMode="auto">
          <a:xfrm flipH="1">
            <a:off x="450759" y="2951853"/>
            <a:ext cx="5241701" cy="3333038"/>
          </a:xfrm>
          <a:prstGeom prst="rect">
            <a:avLst/>
          </a:prstGeom>
          <a:noFill/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4D94-8488-418B-A8E1-9FA93909CB50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CEOS/LPV Phenology workshop Dublin</a:t>
            </a: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62918" y="3579407"/>
            <a:ext cx="2781837" cy="2569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559123" y="1687133"/>
            <a:ext cx="103031" cy="206062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e 20"/>
          <p:cNvGrpSpPr/>
          <p:nvPr/>
        </p:nvGrpSpPr>
        <p:grpSpPr>
          <a:xfrm>
            <a:off x="783464" y="1585469"/>
            <a:ext cx="3784244" cy="384999"/>
            <a:chOff x="783464" y="1585469"/>
            <a:chExt cx="3784244" cy="384999"/>
          </a:xfrm>
        </p:grpSpPr>
        <p:cxnSp>
          <p:nvCxnSpPr>
            <p:cNvPr id="10" name="Connecteur droit 9"/>
            <p:cNvCxnSpPr/>
            <p:nvPr/>
          </p:nvCxnSpPr>
          <p:spPr>
            <a:xfrm>
              <a:off x="927278" y="1687131"/>
              <a:ext cx="3618964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 flipV="1">
              <a:off x="2408349" y="1736501"/>
              <a:ext cx="2148626" cy="21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flipV="1">
              <a:off x="3850783" y="1798750"/>
              <a:ext cx="716925" cy="42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2" descr="C:\Documents and Settings\baret\Mes documents\Mes images\2010-06-17\IMG_0069.JPG"/>
            <p:cNvPicPr>
              <a:picLocks noChangeAspect="1" noChangeArrowheads="1"/>
            </p:cNvPicPr>
            <p:nvPr/>
          </p:nvPicPr>
          <p:blipFill>
            <a:blip r:embed="rId3" cstate="print">
              <a:lum bright="20000" contrast="40000"/>
            </a:blip>
            <a:srcRect l="24366" t="14272" r="20704" b="36150"/>
            <a:stretch>
              <a:fillRect/>
            </a:stretch>
          </p:blipFill>
          <p:spPr bwMode="auto">
            <a:xfrm rot="5400000">
              <a:off x="3697992" y="1779040"/>
              <a:ext cx="228308" cy="154547"/>
            </a:xfrm>
            <a:prstGeom prst="rect">
              <a:avLst/>
            </a:prstGeom>
            <a:noFill/>
          </p:spPr>
        </p:pic>
        <p:pic>
          <p:nvPicPr>
            <p:cNvPr id="19" name="Picture 2" descr="C:\Documents and Settings\baret\Mes documents\Mes images\2010-06-17\IMG_0069.JPG"/>
            <p:cNvPicPr>
              <a:picLocks noChangeAspect="1" noChangeArrowheads="1"/>
            </p:cNvPicPr>
            <p:nvPr/>
          </p:nvPicPr>
          <p:blipFill>
            <a:blip r:embed="rId3" cstate="print">
              <a:lum bright="20000" contrast="40000"/>
            </a:blip>
            <a:srcRect l="24366" t="14272" r="20704" b="36150"/>
            <a:stretch>
              <a:fillRect/>
            </a:stretch>
          </p:blipFill>
          <p:spPr bwMode="auto">
            <a:xfrm rot="5400000">
              <a:off x="2292049" y="1738258"/>
              <a:ext cx="228308" cy="154547"/>
            </a:xfrm>
            <a:prstGeom prst="rect">
              <a:avLst/>
            </a:prstGeom>
            <a:noFill/>
          </p:spPr>
        </p:pic>
        <p:pic>
          <p:nvPicPr>
            <p:cNvPr id="20" name="Picture 2" descr="C:\Documents and Settings\baret\Mes documents\Mes images\2010-06-17\IMG_0069.JPG"/>
            <p:cNvPicPr>
              <a:picLocks noChangeAspect="1" noChangeArrowheads="1"/>
            </p:cNvPicPr>
            <p:nvPr/>
          </p:nvPicPr>
          <p:blipFill>
            <a:blip r:embed="rId3" cstate="print">
              <a:lum bright="20000" contrast="40000"/>
            </a:blip>
            <a:srcRect l="24366" t="14272" r="20704" b="36150"/>
            <a:stretch>
              <a:fillRect/>
            </a:stretch>
          </p:blipFill>
          <p:spPr bwMode="auto">
            <a:xfrm rot="5400000">
              <a:off x="746584" y="1622349"/>
              <a:ext cx="228308" cy="154547"/>
            </a:xfrm>
            <a:prstGeom prst="rect">
              <a:avLst/>
            </a:prstGeom>
            <a:noFill/>
          </p:spPr>
        </p:pic>
      </p:grpSp>
      <p:sp>
        <p:nvSpPr>
          <p:cNvPr id="29" name="ZoneTexte 28"/>
          <p:cNvSpPr txBox="1"/>
          <p:nvPr/>
        </p:nvSpPr>
        <p:spPr>
          <a:xfrm>
            <a:off x="940157" y="1700012"/>
            <a:ext cx="510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10m</a:t>
            </a:r>
            <a:endParaRPr lang="en-US" sz="1400" dirty="0"/>
          </a:p>
        </p:txBody>
      </p:sp>
      <p:sp>
        <p:nvSpPr>
          <p:cNvPr id="30" name="ZoneTexte 29"/>
          <p:cNvSpPr txBox="1"/>
          <p:nvPr/>
        </p:nvSpPr>
        <p:spPr>
          <a:xfrm>
            <a:off x="2483475" y="1749381"/>
            <a:ext cx="418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6m</a:t>
            </a:r>
            <a:endParaRPr lang="en-US" sz="1400" dirty="0"/>
          </a:p>
        </p:txBody>
      </p:sp>
      <p:sp>
        <p:nvSpPr>
          <p:cNvPr id="31" name="ZoneTexte 30"/>
          <p:cNvSpPr txBox="1"/>
          <p:nvPr/>
        </p:nvSpPr>
        <p:spPr>
          <a:xfrm>
            <a:off x="3876540" y="1828800"/>
            <a:ext cx="418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2m</a:t>
            </a:r>
            <a:endParaRPr lang="en-US" sz="1400" dirty="0"/>
          </a:p>
        </p:txBody>
      </p:sp>
      <p:sp>
        <p:nvSpPr>
          <p:cNvPr id="32" name="ZoneTexte 31"/>
          <p:cNvSpPr txBox="1"/>
          <p:nvPr/>
        </p:nvSpPr>
        <p:spPr>
          <a:xfrm>
            <a:off x="4853188" y="1826654"/>
            <a:ext cx="418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2m</a:t>
            </a:r>
            <a:endParaRPr lang="en-US" sz="1400" dirty="0"/>
          </a:p>
        </p:txBody>
      </p:sp>
      <p:sp>
        <p:nvSpPr>
          <p:cNvPr id="33" name="ZoneTexte 32"/>
          <p:cNvSpPr txBox="1"/>
          <p:nvPr/>
        </p:nvSpPr>
        <p:spPr>
          <a:xfrm>
            <a:off x="6267717" y="1747234"/>
            <a:ext cx="418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6m</a:t>
            </a:r>
            <a:endParaRPr lang="en-US" sz="1400" dirty="0"/>
          </a:p>
        </p:txBody>
      </p:sp>
      <p:sp>
        <p:nvSpPr>
          <p:cNvPr id="34" name="ZoneTexte 33"/>
          <p:cNvSpPr txBox="1"/>
          <p:nvPr/>
        </p:nvSpPr>
        <p:spPr>
          <a:xfrm>
            <a:off x="7725177" y="1684987"/>
            <a:ext cx="510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10m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with PAR sensors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fr-FR" dirty="0" smtClean="0"/>
              <a:t>CEOS/LPV Phenology workshop Dublin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4D94-8488-418B-A8E1-9FA93909CB50}" type="slidenum">
              <a:rPr lang="fr-FR" smtClean="0"/>
              <a:pPr/>
              <a:t>12</a:t>
            </a:fld>
            <a:endParaRPr lang="fr-FR"/>
          </a:p>
        </p:txBody>
      </p:sp>
      <p:graphicFrame>
        <p:nvGraphicFramePr>
          <p:cNvPr id="6" name="Graphique 5"/>
          <p:cNvGraphicFramePr/>
          <p:nvPr/>
        </p:nvGraphicFramePr>
        <p:xfrm>
          <a:off x="821129" y="1236372"/>
          <a:ext cx="7408471" cy="2571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phique 6"/>
          <p:cNvGraphicFramePr/>
          <p:nvPr/>
        </p:nvGraphicFramePr>
        <p:xfrm>
          <a:off x="2298879" y="382180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4816698" y="5280338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Clear sky</a:t>
            </a:r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 rot="18541040">
            <a:off x="2689534" y="4685770"/>
            <a:ext cx="1654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Full cloud cover</a:t>
            </a:r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2689538" y="1363014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Clear sky</a:t>
            </a:r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>
            <a:off x="3975275" y="1983346"/>
            <a:ext cx="1140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Full cloud </a:t>
            </a:r>
            <a:br>
              <a:rPr lang="en-US" dirty="0" smtClean="0"/>
            </a:br>
            <a:r>
              <a:rPr lang="en-US" dirty="0" smtClean="0"/>
              <a:t>cover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57° towards North in the blue?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Why blue spectral domain?</a:t>
            </a:r>
          </a:p>
          <a:p>
            <a:pPr lvl="1"/>
            <a:r>
              <a:rPr lang="en-US" dirty="0" smtClean="0"/>
              <a:t>Better contrast between vegetation (almost black) and sky (</a:t>
            </a:r>
            <a:r>
              <a:rPr lang="en-US" dirty="0" err="1" smtClean="0"/>
              <a:t>rayleigh</a:t>
            </a:r>
            <a:r>
              <a:rPr lang="en-US" dirty="0" smtClean="0"/>
              <a:t> and aerosol scattering)</a:t>
            </a:r>
          </a:p>
          <a:p>
            <a:pPr lvl="1"/>
            <a:r>
              <a:rPr lang="en-US" dirty="0" smtClean="0"/>
              <a:t>Limits multiple scattering  in the canopy</a:t>
            </a:r>
          </a:p>
          <a:p>
            <a:r>
              <a:rPr lang="en-US" dirty="0" smtClean="0"/>
              <a:t>Interest of 57°</a:t>
            </a:r>
          </a:p>
          <a:p>
            <a:pPr lvl="1"/>
            <a:r>
              <a:rPr lang="en-US" dirty="0" smtClean="0"/>
              <a:t>Minimization of leaf angle distribution effect</a:t>
            </a:r>
          </a:p>
          <a:p>
            <a:pPr lvl="1"/>
            <a:r>
              <a:rPr lang="en-US" dirty="0" smtClean="0"/>
              <a:t>Minimization of plant clumping effect</a:t>
            </a:r>
          </a:p>
          <a:p>
            <a:pPr lvl="1"/>
            <a:r>
              <a:rPr lang="en-US" dirty="0" smtClean="0"/>
              <a:t>Compromise between sensitivity (short path length) and spatial sampling (longer path length)</a:t>
            </a:r>
          </a:p>
          <a:p>
            <a:r>
              <a:rPr lang="en-US" dirty="0" smtClean="0"/>
              <a:t>Why North orientation?</a:t>
            </a:r>
          </a:p>
          <a:p>
            <a:pPr lvl="1"/>
            <a:r>
              <a:rPr lang="en-US" dirty="0" smtClean="0"/>
              <a:t>Avoids direct sun light</a:t>
            </a:r>
          </a:p>
          <a:p>
            <a:pPr lvl="1"/>
            <a:r>
              <a:rPr lang="en-US" dirty="0" smtClean="0"/>
              <a:t>Reverse to South in the southern hemisphere! 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CEOS/LPV Phenology workshop Dublin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4D94-8488-418B-A8E1-9FA93909CB50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results on phenology: </a:t>
            </a:r>
            <a:br>
              <a:rPr lang="en-US" dirty="0" smtClean="0"/>
            </a:br>
            <a:r>
              <a:rPr lang="en-US" dirty="0" smtClean="0"/>
              <a:t>direct ground observations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fr-FR" dirty="0" smtClean="0"/>
              <a:t>CEOS/LPV Phenology workshop Dublin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4D94-8488-418B-A8E1-9FA93909CB50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 l="16262" t="64411" b="8947"/>
          <a:stretch>
            <a:fillRect/>
          </a:stretch>
        </p:blipFill>
        <p:spPr bwMode="auto">
          <a:xfrm>
            <a:off x="1124135" y="1429555"/>
            <a:ext cx="7410013" cy="1725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1790163" y="109470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14 April</a:t>
            </a:r>
            <a:endParaRPr lang="en-US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4312276" y="1131194"/>
            <a:ext cx="775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7 May</a:t>
            </a:r>
            <a:endParaRPr lang="en-US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6759262" y="1131194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22 June</a:t>
            </a:r>
            <a:endParaRPr lang="en-US" b="1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9859" y="3176413"/>
            <a:ext cx="6220496" cy="3228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4015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Typical dynamics measured by the sensors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37079" y="6492875"/>
            <a:ext cx="2895600" cy="365125"/>
          </a:xfrm>
        </p:spPr>
        <p:txBody>
          <a:bodyPr/>
          <a:lstStyle/>
          <a:p>
            <a:r>
              <a:rPr lang="fr-FR" dirty="0" smtClean="0"/>
              <a:t>CEOS/LPV Phenology workshop Dublin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4D94-8488-418B-A8E1-9FA93909CB50}" type="slidenum">
              <a:rPr lang="fr-FR" smtClean="0"/>
              <a:pPr/>
              <a:t>15</a:t>
            </a:fld>
            <a:endParaRPr lang="fr-FR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804" y="3683357"/>
            <a:ext cx="1610161" cy="210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621" y="1223493"/>
            <a:ext cx="1631124" cy="219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592428" y="875763"/>
            <a:ext cx="9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Incident</a:t>
            </a:r>
            <a:endParaRPr lang="en-US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319826" y="5767589"/>
            <a:ext cx="132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Transmitted</a:t>
            </a:r>
            <a:endParaRPr lang="en-US" b="1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47741" y="792339"/>
            <a:ext cx="7096259" cy="5135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3052293" y="6143223"/>
            <a:ext cx="4807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Prototype sensors (PAR domain, 40° zenith angle)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75763"/>
          </a:xfrm>
        </p:spPr>
        <p:txBody>
          <a:bodyPr/>
          <a:lstStyle/>
          <a:p>
            <a:r>
              <a:rPr lang="en-US" dirty="0" smtClean="0"/>
              <a:t>Comparison with visual notations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CEOS/LPV Phenology workshop Dublin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4D94-8488-418B-A8E1-9FA93909CB50}" type="slidenum">
              <a:rPr lang="fr-FR" smtClean="0"/>
              <a:pPr/>
              <a:t>16</a:t>
            </a:fld>
            <a:endParaRPr lang="fr-F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7280" y="804354"/>
            <a:ext cx="7791717" cy="5156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Performances of stages </a:t>
            </a:r>
            <a:r>
              <a:rPr lang="fr-FR" dirty="0" err="1" smtClean="0"/>
              <a:t>estimates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4D94-8488-418B-A8E1-9FA93909CB50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CEOS/LPV Phenology workshop Dublin</a:t>
            </a:r>
            <a:endParaRPr lang="fr-F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7159" t="1902" b="8378"/>
          <a:stretch>
            <a:fillRect/>
          </a:stretch>
        </p:blipFill>
        <p:spPr bwMode="auto">
          <a:xfrm>
            <a:off x="1519707" y="1390919"/>
            <a:ext cx="661464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3361386" y="5100034"/>
            <a:ext cx="34608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Date of inflection from sensors</a:t>
            </a:r>
            <a:endParaRPr lang="en-US" sz="2000" b="1" dirty="0"/>
          </a:p>
        </p:txBody>
      </p:sp>
      <p:sp>
        <p:nvSpPr>
          <p:cNvPr id="9" name="ZoneTexte 8"/>
          <p:cNvSpPr txBox="1"/>
          <p:nvPr/>
        </p:nvSpPr>
        <p:spPr>
          <a:xfrm rot="16200000">
            <a:off x="-637599" y="3063026"/>
            <a:ext cx="39075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Date of inflection of BBCH Stage 19</a:t>
            </a:r>
            <a:endParaRPr lang="en-US" sz="2000" b="1" dirty="0"/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1944710" y="1532586"/>
            <a:ext cx="5911403" cy="25886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62318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(Relatively) low cost systems are now available for ground measurements of leaf development:</a:t>
            </a:r>
          </a:p>
          <a:p>
            <a:pPr lvl="2"/>
            <a:r>
              <a:rPr lang="en-US" dirty="0" smtClean="0"/>
              <a:t>LAI</a:t>
            </a:r>
          </a:p>
          <a:p>
            <a:pPr lvl="2"/>
            <a:r>
              <a:rPr lang="en-US" dirty="0" smtClean="0"/>
              <a:t>FAPAR</a:t>
            </a:r>
          </a:p>
          <a:p>
            <a:pPr lvl="2"/>
            <a:r>
              <a:rPr lang="en-US" dirty="0" smtClean="0"/>
              <a:t>Albedo (PAR or PIR)</a:t>
            </a:r>
          </a:p>
          <a:p>
            <a:r>
              <a:rPr lang="en-US" dirty="0" smtClean="0"/>
              <a:t>Good performances with regards to visual estimates of phenology (but need confirmation)</a:t>
            </a:r>
          </a:p>
          <a:p>
            <a:r>
              <a:rPr lang="en-US" dirty="0" smtClean="0"/>
              <a:t>Few 3x3 km² sites are/will be equipped in 2010</a:t>
            </a:r>
          </a:p>
          <a:p>
            <a:pPr lvl="1"/>
            <a:r>
              <a:rPr lang="en-US" dirty="0" err="1" smtClean="0"/>
              <a:t>Barrax</a:t>
            </a:r>
            <a:r>
              <a:rPr lang="en-US" dirty="0" smtClean="0"/>
              <a:t> / </a:t>
            </a:r>
            <a:r>
              <a:rPr lang="en-US" dirty="0" err="1" smtClean="0"/>
              <a:t>Crau</a:t>
            </a:r>
            <a:r>
              <a:rPr lang="en-US" dirty="0" smtClean="0"/>
              <a:t> / </a:t>
            </a:r>
            <a:r>
              <a:rPr lang="en-US" dirty="0" err="1" smtClean="0"/>
              <a:t>Foret</a:t>
            </a:r>
            <a:r>
              <a:rPr lang="en-US" dirty="0" smtClean="0"/>
              <a:t> de </a:t>
            </a:r>
            <a:r>
              <a:rPr lang="en-US" dirty="0" err="1" smtClean="0"/>
              <a:t>Harth</a:t>
            </a:r>
            <a:r>
              <a:rPr lang="en-US" dirty="0" smtClean="0"/>
              <a:t> / Hyatt&amp;$@la / Poland</a:t>
            </a:r>
          </a:p>
          <a:p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CEOS/LPV Phenology workshop Dublin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4D94-8488-418B-A8E1-9FA93909CB50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From which product? (NDVI, EVI, @!VI, LAI, fAPAR, fCover</a:t>
            </a:r>
          </a:p>
          <a:p>
            <a:r>
              <a:rPr lang="en-US" dirty="0" smtClean="0"/>
              <a:t>Which model(s) of dynamics and </a:t>
            </a:r>
            <a:r>
              <a:rPr lang="en-US" dirty="0" smtClean="0"/>
              <a:t>fitting/</a:t>
            </a:r>
            <a:r>
              <a:rPr lang="en-US" dirty="0" smtClean="0"/>
              <a:t>smoothing/interpolation?</a:t>
            </a:r>
          </a:p>
          <a:p>
            <a:r>
              <a:rPr lang="en-US" dirty="0" smtClean="0"/>
              <a:t>Which metrics derived from continuous dynamics</a:t>
            </a:r>
          </a:p>
          <a:p>
            <a:endParaRPr lang="en-US" dirty="0" smtClean="0"/>
          </a:p>
          <a:p>
            <a:r>
              <a:rPr lang="en-US" dirty="0" smtClean="0"/>
              <a:t>Propose transfer functions from ground to satellite products</a:t>
            </a:r>
          </a:p>
          <a:p>
            <a:pPr lvl="1"/>
            <a:r>
              <a:rPr lang="en-US" dirty="0" smtClean="0"/>
              <a:t>Scaling issue</a:t>
            </a:r>
          </a:p>
          <a:p>
            <a:pPr lvl="1"/>
            <a:r>
              <a:rPr lang="en-US" dirty="0" smtClean="0"/>
              <a:t>Measurement/metrics issue</a:t>
            </a:r>
          </a:p>
          <a:p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CEOS/LPV Phenology workshop Dublin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4D94-8488-418B-A8E1-9FA93909CB50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smtClean="0"/>
              <a:t>Need for continuous monitoring of foliage development and senescence from ground for:</a:t>
            </a:r>
          </a:p>
          <a:p>
            <a:pPr lvl="1"/>
            <a:r>
              <a:rPr lang="en-US" smtClean="0"/>
              <a:t>Phenology modeling</a:t>
            </a:r>
          </a:p>
          <a:p>
            <a:pPr lvl="1"/>
            <a:r>
              <a:rPr lang="en-US" smtClean="0"/>
              <a:t>satellite products validation and calibration, including phenology products</a:t>
            </a:r>
          </a:p>
          <a:p>
            <a:pPr lvl="1"/>
            <a:r>
              <a:rPr lang="en-US" smtClean="0"/>
              <a:t>Phenotyping tree species</a:t>
            </a:r>
          </a:p>
          <a:p>
            <a:r>
              <a:rPr lang="en-US" smtClean="0"/>
              <a:t>If possible accessing GAI</a:t>
            </a:r>
          </a:p>
          <a:p>
            <a:pPr marL="717550" lvl="2"/>
            <a:r>
              <a:rPr lang="en-US" b="1" i="1" smtClean="0"/>
              <a:t>LAI</a:t>
            </a:r>
            <a:r>
              <a:rPr lang="en-US" smtClean="0"/>
              <a:t>: green leaf area (one sided) per unit horizontal ground area</a:t>
            </a:r>
          </a:p>
          <a:p>
            <a:pPr marL="717550" lvl="2"/>
            <a:r>
              <a:rPr lang="en-US" b="1" i="1" smtClean="0"/>
              <a:t>GAI</a:t>
            </a:r>
            <a:r>
              <a:rPr lang="en-US" smtClean="0"/>
              <a:t>: half the developed area of the convex hull wrapping green vegetation elements per unit ground area</a:t>
            </a:r>
          </a:p>
          <a:p>
            <a:pPr marL="717550" lvl="2"/>
            <a:r>
              <a:rPr lang="en-US" b="1" i="1" smtClean="0"/>
              <a:t>PAI</a:t>
            </a:r>
            <a:r>
              <a:rPr lang="en-US" smtClean="0"/>
              <a:t>: half the developed area of the convex hull wrapping vegetation (including non green) elements per unit ground area</a:t>
            </a:r>
          </a:p>
          <a:p>
            <a:r>
              <a:rPr lang="en-US" smtClean="0"/>
              <a:t>Based on light transmittance measurements</a:t>
            </a:r>
          </a:p>
          <a:p>
            <a:r>
              <a:rPr lang="en-US" smtClean="0"/>
              <a:t>Need low cost units for better spatial sampling</a:t>
            </a:r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CEOS/LPV Phenology workshop Dublin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4D94-8488-418B-A8E1-9FA93909CB50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Need for support for PROBA-V 100m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CEOS/LPV Phenology workshop Dublin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4D94-8488-418B-A8E1-9FA93909CB50}" type="slidenum">
              <a:rPr lang="fr-FR" smtClean="0"/>
              <a:pPr/>
              <a:t>20</a:t>
            </a:fld>
            <a:endParaRPr lang="fr-FR"/>
          </a:p>
        </p:txBody>
      </p:sp>
      <p:pic>
        <p:nvPicPr>
          <p:cNvPr id="6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882" y="1226200"/>
            <a:ext cx="12319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666" y="2794715"/>
            <a:ext cx="1885503" cy="24409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3206839" y="1777285"/>
            <a:ext cx="443570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Resolution: 300 m every day</a:t>
            </a:r>
          </a:p>
          <a:p>
            <a:r>
              <a:rPr lang="en-US" dirty="0" smtClean="0"/>
              <a:t>	</a:t>
            </a:r>
            <a:r>
              <a:rPr lang="en-US" dirty="0" smtClean="0"/>
              <a:t>     100 m every 3 days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4 bands (Blue, red, NIR, SWIR (VEGETATION)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Launch in beginning 2014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35758" y="3191658"/>
            <a:ext cx="3962400" cy="25669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8642"/>
          </a:xfrm>
        </p:spPr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sensors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CEOS/LPV Phenology workshop Dublin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4D94-8488-418B-A8E1-9FA93909CB50}" type="slidenum">
              <a:rPr lang="fr-FR" smtClean="0"/>
              <a:pPr/>
              <a:t>3</a:t>
            </a:fld>
            <a:endParaRPr lang="fr-FR"/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283335" y="2621614"/>
          <a:ext cx="8603088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0485"/>
                <a:gridCol w="2086377"/>
                <a:gridCol w="1996226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Criterions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Hemispherical</a:t>
                      </a:r>
                      <a:r>
                        <a:rPr lang="fr-FR" dirty="0" smtClean="0"/>
                        <a:t> </a:t>
                      </a:r>
                      <a:br>
                        <a:rPr lang="fr-FR" dirty="0" smtClean="0"/>
                      </a:br>
                      <a:r>
                        <a:rPr lang="fr-FR" dirty="0" smtClean="0"/>
                        <a:t>PAR </a:t>
                      </a:r>
                      <a:br>
                        <a:rPr lang="fr-FR" dirty="0" smtClean="0"/>
                      </a:br>
                      <a:r>
                        <a:rPr lang="fr-FR" dirty="0" err="1" smtClean="0"/>
                        <a:t>sensors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Directional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blue</a:t>
                      </a:r>
                      <a:r>
                        <a:rPr lang="fr-FR" baseline="0" dirty="0" smtClean="0"/>
                        <a:t>  photodiode </a:t>
                      </a:r>
                      <a:r>
                        <a:rPr lang="fr-FR" baseline="0" dirty="0" err="1" smtClean="0"/>
                        <a:t>sensors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PAI </a:t>
                      </a:r>
                      <a:r>
                        <a:rPr lang="fr-FR" dirty="0" err="1" smtClean="0"/>
                        <a:t>estimates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Yes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Yes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PAR </a:t>
                      </a:r>
                      <a:r>
                        <a:rPr lang="fr-FR" dirty="0" err="1" smtClean="0"/>
                        <a:t>measurement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Yes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Albedo </a:t>
                      </a:r>
                      <a:r>
                        <a:rPr lang="fr-FR" dirty="0" err="1" smtClean="0"/>
                        <a:t>measurements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Yes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Sensitivity</a:t>
                      </a:r>
                      <a:r>
                        <a:rPr lang="fr-FR" dirty="0" smtClean="0"/>
                        <a:t> to illumination conditions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Yes</a:t>
                      </a:r>
                      <a:r>
                        <a:rPr lang="fr-FR" dirty="0" smtClean="0"/>
                        <a:t> (</a:t>
                      </a:r>
                      <a:r>
                        <a:rPr lang="fr-FR" dirty="0" err="1" smtClean="0"/>
                        <a:t>sun</a:t>
                      </a:r>
                      <a:r>
                        <a:rPr lang="fr-FR" dirty="0" smtClean="0"/>
                        <a:t> position, diffuse fraction)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Sensitivity</a:t>
                      </a:r>
                      <a:r>
                        <a:rPr lang="fr-FR" dirty="0" smtClean="0"/>
                        <a:t> to </a:t>
                      </a:r>
                      <a:r>
                        <a:rPr lang="fr-FR" dirty="0" err="1" smtClean="0"/>
                        <a:t>leaf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clumping</a:t>
                      </a:r>
                      <a:r>
                        <a:rPr lang="fr-FR" dirty="0" smtClean="0"/>
                        <a:t> (for PAI </a:t>
                      </a:r>
                      <a:r>
                        <a:rPr lang="fr-FR" dirty="0" err="1" smtClean="0"/>
                        <a:t>estimates</a:t>
                      </a:r>
                      <a:r>
                        <a:rPr lang="fr-FR" dirty="0" smtClean="0"/>
                        <a:t>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Yes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restricted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Spatial </a:t>
                      </a:r>
                      <a:r>
                        <a:rPr lang="fr-FR" dirty="0" err="1" smtClean="0"/>
                        <a:t>sampling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Larger</a:t>
                      </a:r>
                      <a:r>
                        <a:rPr lang="fr-FR" dirty="0" smtClean="0"/>
                        <a:t> (</a:t>
                      </a: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±90°)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Restricted</a:t>
                      </a:r>
                      <a:r>
                        <a:rPr lang="fr-FR" dirty="0" smtClean="0"/>
                        <a:t>  (</a:t>
                      </a: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±20°)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Cost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50€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25€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9210" y="1030541"/>
            <a:ext cx="1424926" cy="156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 l="27508" t="27654" r="38942" b="31427"/>
          <a:stretch>
            <a:fillRect/>
          </a:stretch>
        </p:blipFill>
        <p:spPr bwMode="auto">
          <a:xfrm>
            <a:off x="7160654" y="1012371"/>
            <a:ext cx="1326523" cy="1563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recording</a:t>
            </a:r>
            <a:r>
              <a:rPr lang="fr-FR" dirty="0" smtClean="0"/>
              <a:t> </a:t>
            </a:r>
            <a:r>
              <a:rPr lang="fr-FR" dirty="0" err="1" smtClean="0"/>
              <a:t>systems</a:t>
            </a:r>
            <a:endParaRPr lang="fr-FR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585988" y="2450205"/>
          <a:ext cx="8229600" cy="40149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9042"/>
                <a:gridCol w="2047741"/>
                <a:gridCol w="2092817"/>
              </a:tblGrid>
              <a:tr h="370840">
                <a:tc>
                  <a:txBody>
                    <a:bodyPr/>
                    <a:lstStyle/>
                    <a:p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/>
                        <a:t>Wifi network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/>
                        <a:t>Independent units</a:t>
                      </a:r>
                    </a:p>
                    <a:p>
                      <a:pPr algn="ctr"/>
                      <a:endParaRPr lang="en-US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smtClean="0"/>
                        <a:t>Autonomy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/>
                        <a:t>1 month (master)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/>
                        <a:t>3 months</a:t>
                      </a:r>
                      <a:endParaRPr lang="en-US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smtClean="0"/>
                        <a:t>Ease for data recording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/>
                        <a:t>+++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/>
                        <a:t>+</a:t>
                      </a:r>
                      <a:endParaRPr lang="en-US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smtClean="0"/>
                        <a:t>Realibility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/>
                        <a:t>+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/>
                        <a:t>+++</a:t>
                      </a:r>
                      <a:endParaRPr lang="en-US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smtClean="0"/>
                        <a:t>Installation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/>
                        <a:t>+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/>
                        <a:t>+++</a:t>
                      </a:r>
                      <a:endParaRPr lang="en-US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smtClean="0"/>
                        <a:t>Synchronization with irradiance meas.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/>
                        <a:t>+++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/>
                        <a:t>++</a:t>
                      </a:r>
                      <a:endParaRPr lang="en-US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smtClean="0"/>
                        <a:t>Maximum distance with irradiance meas.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/>
                        <a:t>400m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/>
                        <a:t>1-5 kms</a:t>
                      </a:r>
                      <a:endParaRPr lang="en-US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smtClean="0"/>
                        <a:t>Internet conection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/>
                        <a:t>Yes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/>
                        <a:t>No</a:t>
                      </a:r>
                      <a:endParaRPr lang="en-US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smtClean="0"/>
                        <a:t>Cost  per recording unit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/>
                        <a:t>150€ (for 4 sensors)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/>
                        <a:t>100€ (for 6 sensors)</a:t>
                      </a:r>
                      <a:endParaRPr lang="en-US" noProof="0"/>
                    </a:p>
                  </a:txBody>
                  <a:tcPr/>
                </a:tc>
              </a:tr>
              <a:tr h="408189">
                <a:tc>
                  <a:txBody>
                    <a:bodyPr/>
                    <a:lstStyle/>
                    <a:p>
                      <a:r>
                        <a:rPr lang="en-US" noProof="0" smtClean="0"/>
                        <a:t>Cost for ESU sampling (12 sensors)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/>
                        <a:t>1000€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500€</a:t>
                      </a:r>
                      <a:endParaRPr lang="en-US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fr-FR" dirty="0" smtClean="0"/>
              <a:t>CEOS/LPV Phenology workshop Dublin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6D6B4D94-8488-418B-A8E1-9FA93909CB50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7" name="Picture 2" descr="C:\Documents and Settings\baret\Mes documents\Mes images\2010-06-17\IMG_0068.JPG"/>
          <p:cNvPicPr>
            <a:picLocks noChangeAspect="1" noChangeArrowheads="1"/>
          </p:cNvPicPr>
          <p:nvPr/>
        </p:nvPicPr>
        <p:blipFill>
          <a:blip r:embed="rId3" cstate="print">
            <a:lum bright="30000" contrast="20000"/>
          </a:blip>
          <a:srcRect l="7746" t="12958" r="55352" b="21127"/>
          <a:stretch>
            <a:fillRect/>
          </a:stretch>
        </p:blipFill>
        <p:spPr bwMode="auto">
          <a:xfrm>
            <a:off x="7289444" y="964394"/>
            <a:ext cx="914398" cy="1225014"/>
          </a:xfrm>
          <a:prstGeom prst="rect">
            <a:avLst/>
          </a:prstGeom>
          <a:noFill/>
        </p:spPr>
      </p:pic>
      <p:pic>
        <p:nvPicPr>
          <p:cNvPr id="5122" name="Picture 2" descr="E:\Home\PROJETS\EN_COURS\PAR@METER\Documentation\Grapp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024085">
            <a:off x="5474908" y="774162"/>
            <a:ext cx="590550" cy="16208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PAR@METER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Better</a:t>
            </a:r>
            <a:r>
              <a:rPr lang="fr-FR" dirty="0" smtClean="0"/>
              <a:t> </a:t>
            </a:r>
            <a:r>
              <a:rPr lang="fr-FR" dirty="0" err="1" smtClean="0"/>
              <a:t>suited</a:t>
            </a:r>
            <a:r>
              <a:rPr lang="fr-FR" dirty="0" smtClean="0"/>
              <a:t> for agriculture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CEOS/LPV Phenology workshop Dublin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4D94-8488-418B-A8E1-9FA93909CB50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467" y="2229889"/>
            <a:ext cx="4636930" cy="347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 descr="E:\Home\PRESENTATION\2009\Phenology_Julich\IMG_6407.jpg"/>
          <p:cNvPicPr>
            <a:picLocks noChangeAspect="1" noChangeArrowheads="1"/>
          </p:cNvPicPr>
          <p:nvPr/>
        </p:nvPicPr>
        <p:blipFill>
          <a:blip r:embed="rId4" cstate="print"/>
          <a:srcRect r="23042"/>
          <a:stretch>
            <a:fillRect/>
          </a:stretch>
        </p:blipFill>
        <p:spPr bwMode="auto">
          <a:xfrm>
            <a:off x="5288480" y="2360738"/>
            <a:ext cx="3391881" cy="39499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b="1" dirty="0" err="1" smtClean="0"/>
              <a:t>Absolute</a:t>
            </a:r>
            <a:r>
              <a:rPr lang="fr-FR" b="1" dirty="0" smtClean="0"/>
              <a:t> calibration </a:t>
            </a:r>
            <a:r>
              <a:rPr lang="fr-FR" b="1" dirty="0" err="1" smtClean="0"/>
              <a:t>based</a:t>
            </a:r>
            <a:r>
              <a:rPr lang="fr-FR" b="1" dirty="0" smtClean="0"/>
              <a:t> on AERONET </a:t>
            </a:r>
            <a:r>
              <a:rPr lang="fr-FR" b="1" dirty="0" err="1" smtClean="0"/>
              <a:t>measurements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E3F954-447F-42BD-BB98-44C498068014}" type="slidenum">
              <a:rPr lang="en-US" smtClean="0"/>
              <a:pPr>
                <a:defRPr/>
              </a:pPr>
              <a:t>6</a:t>
            </a:fld>
            <a:r>
              <a:rPr lang="en-US" smtClean="0"/>
              <a:t>/</a:t>
            </a:r>
            <a:endParaRPr lang="en-US" dirty="0"/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453" y="2034867"/>
            <a:ext cx="2730323" cy="2047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79" name="Graphique 2"/>
          <p:cNvPicPr>
            <a:picLocks noChangeArrowheads="1"/>
          </p:cNvPicPr>
          <p:nvPr/>
        </p:nvPicPr>
        <p:blipFill>
          <a:blip r:embed="rId4" cstate="print"/>
          <a:srcRect l="-4286" t="-2846" r="-2856" b="-5377"/>
          <a:stretch>
            <a:fillRect/>
          </a:stretch>
        </p:blipFill>
        <p:spPr bwMode="auto">
          <a:xfrm>
            <a:off x="4958368" y="1455312"/>
            <a:ext cx="4055503" cy="320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lipse 6"/>
          <p:cNvSpPr/>
          <p:nvPr/>
        </p:nvSpPr>
        <p:spPr>
          <a:xfrm>
            <a:off x="3193955" y="2588667"/>
            <a:ext cx="1532586" cy="9401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6S</a:t>
            </a:r>
            <a:endParaRPr lang="fr-FR" sz="3200" dirty="0"/>
          </a:p>
        </p:txBody>
      </p:sp>
      <p:cxnSp>
        <p:nvCxnSpPr>
          <p:cNvPr id="21" name="Connecteur droit avec flèche 20"/>
          <p:cNvCxnSpPr>
            <a:stCxn id="7" idx="6"/>
            <a:endCxn id="101379" idx="1"/>
          </p:cNvCxnSpPr>
          <p:nvPr/>
        </p:nvCxnSpPr>
        <p:spPr>
          <a:xfrm flipV="1">
            <a:off x="4726541" y="3058731"/>
            <a:ext cx="231827" cy="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>
            <a:stCxn id="101378" idx="3"/>
            <a:endCxn id="7" idx="2"/>
          </p:cNvCxnSpPr>
          <p:nvPr/>
        </p:nvCxnSpPr>
        <p:spPr>
          <a:xfrm>
            <a:off x="3000776" y="3058738"/>
            <a:ext cx="193179" cy="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76637" y="4932840"/>
            <a:ext cx="1424926" cy="156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Connecteur droit avec flèche 25"/>
          <p:cNvCxnSpPr>
            <a:stCxn id="24" idx="0"/>
            <a:endCxn id="101379" idx="2"/>
          </p:cNvCxnSpPr>
          <p:nvPr/>
        </p:nvCxnSpPr>
        <p:spPr>
          <a:xfrm rot="16200000" flipV="1">
            <a:off x="6852265" y="4796005"/>
            <a:ext cx="270691" cy="29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1287888" y="5215944"/>
            <a:ext cx="2978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Absolute calibration needed </a:t>
            </a:r>
            <a:br>
              <a:rPr lang="en-US" dirty="0" smtClean="0"/>
            </a:br>
            <a:r>
              <a:rPr lang="en-US" dirty="0" smtClean="0"/>
              <a:t>for diffuse fraction estimation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E3F954-447F-42BD-BB98-44C498068014}" type="slidenum">
              <a:rPr lang="en-US" smtClean="0"/>
              <a:pPr>
                <a:defRPr/>
              </a:pPr>
              <a:t>7</a:t>
            </a:fld>
            <a:r>
              <a:rPr lang="en-US" smtClean="0"/>
              <a:t>/</a:t>
            </a:r>
            <a:endParaRPr lang="en-US" dirty="0"/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431442" y="373487"/>
            <a:ext cx="8229600" cy="1584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fr-FR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Estimates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</a:t>
            </a:r>
            <a:r>
              <a:rPr lang="fr-FR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</a:t>
            </a:r>
            <a:r>
              <a:rPr lang="fr-FR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diffuse fraction </a:t>
            </a:r>
            <a:r>
              <a:rPr lang="fr-FR" sz="40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from</a:t>
            </a:r>
            <a:r>
              <a:rPr lang="fr-FR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40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irradiance</a:t>
            </a:r>
            <a:r>
              <a:rPr lang="fr-FR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40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measurements</a:t>
            </a:r>
            <a:r>
              <a:rPr lang="fr-FR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fr-FR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fr-FR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fr-FR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based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on 6S model simulations</a:t>
            </a:r>
            <a:endParaRPr kumimoji="0" lang="fr-FR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36"/>
          <p:cNvPicPr>
            <a:picLocks noChangeAspect="1" noChangeArrowheads="1"/>
          </p:cNvPicPr>
          <p:nvPr/>
        </p:nvPicPr>
        <p:blipFill>
          <a:blip r:embed="rId3" cstate="print"/>
          <a:srcRect l="14006" t="6406" r="5508" b="13889"/>
          <a:stretch>
            <a:fillRect/>
          </a:stretch>
        </p:blipFill>
        <p:spPr bwMode="auto">
          <a:xfrm>
            <a:off x="5410268" y="2905961"/>
            <a:ext cx="3733732" cy="3044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927276" y="4700808"/>
            <a:ext cx="69333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 smtClean="0"/>
              <a:t>PARi</a:t>
            </a:r>
            <a:endParaRPr lang="fr-FR" dirty="0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4" cstate="print"/>
          <a:srcRect t="10007" b="23876"/>
          <a:stretch>
            <a:fillRect/>
          </a:stretch>
        </p:blipFill>
        <p:spPr bwMode="auto">
          <a:xfrm>
            <a:off x="548557" y="5434903"/>
            <a:ext cx="1460545" cy="1197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667553" y="4119112"/>
            <a:ext cx="120436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Date, </a:t>
            </a:r>
            <a:r>
              <a:rPr lang="fr-FR" dirty="0" err="1" smtClean="0"/>
              <a:t>Hour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83533" y="3181100"/>
            <a:ext cx="175342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exo-</a:t>
            </a:r>
            <a:r>
              <a:rPr lang="fr-FR" dirty="0" err="1" smtClean="0"/>
              <a:t>atmosphéric</a:t>
            </a:r>
            <a:endParaRPr lang="fr-FR" dirty="0" smtClean="0"/>
          </a:p>
          <a:p>
            <a:pPr algn="ctr"/>
            <a:r>
              <a:rPr lang="fr-FR" dirty="0" smtClean="0"/>
              <a:t>radiation</a:t>
            </a:r>
            <a:endParaRPr lang="fr-FR" dirty="0"/>
          </a:p>
        </p:txBody>
      </p:sp>
      <p:sp>
        <p:nvSpPr>
          <p:cNvPr id="11" name="Ellipse 10"/>
          <p:cNvSpPr/>
          <p:nvPr/>
        </p:nvSpPr>
        <p:spPr>
          <a:xfrm>
            <a:off x="3374262" y="3837925"/>
            <a:ext cx="1532586" cy="9401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NNT(6S)</a:t>
            </a:r>
            <a:endParaRPr lang="fr-FR" sz="2000" dirty="0"/>
          </a:p>
        </p:txBody>
      </p:sp>
      <p:cxnSp>
        <p:nvCxnSpPr>
          <p:cNvPr id="13" name="Connecteur droit avec flèche 12"/>
          <p:cNvCxnSpPr>
            <a:stCxn id="10" idx="3"/>
            <a:endCxn id="11" idx="1"/>
          </p:cNvCxnSpPr>
          <p:nvPr/>
        </p:nvCxnSpPr>
        <p:spPr>
          <a:xfrm>
            <a:off x="2136962" y="3504266"/>
            <a:ext cx="1461742" cy="4713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>
            <a:stCxn id="9" idx="3"/>
            <a:endCxn id="11" idx="2"/>
          </p:cNvCxnSpPr>
          <p:nvPr/>
        </p:nvCxnSpPr>
        <p:spPr>
          <a:xfrm>
            <a:off x="1871922" y="4303778"/>
            <a:ext cx="1502340" cy="42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7" idx="3"/>
            <a:endCxn id="11" idx="3"/>
          </p:cNvCxnSpPr>
          <p:nvPr/>
        </p:nvCxnSpPr>
        <p:spPr>
          <a:xfrm flipV="1">
            <a:off x="1620607" y="4640400"/>
            <a:ext cx="1978097" cy="2450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>
            <a:stCxn id="9" idx="0"/>
            <a:endCxn id="10" idx="2"/>
          </p:cNvCxnSpPr>
          <p:nvPr/>
        </p:nvCxnSpPr>
        <p:spPr>
          <a:xfrm rot="16200000" flipV="1">
            <a:off x="1119153" y="3968527"/>
            <a:ext cx="291681" cy="94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>
            <a:stCxn id="11" idx="6"/>
          </p:cNvCxnSpPr>
          <p:nvPr/>
        </p:nvCxnSpPr>
        <p:spPr>
          <a:xfrm flipV="1">
            <a:off x="4906848" y="4301556"/>
            <a:ext cx="540915" cy="64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stCxn id="102402" idx="0"/>
            <a:endCxn id="7" idx="2"/>
          </p:cNvCxnSpPr>
          <p:nvPr/>
        </p:nvCxnSpPr>
        <p:spPr>
          <a:xfrm rot="16200000" flipV="1">
            <a:off x="1094005" y="5250078"/>
            <a:ext cx="364763" cy="48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3760631" y="6078828"/>
            <a:ext cx="384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Less accurate when partially cloudy sky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9927" y="0"/>
            <a:ext cx="8229600" cy="1143000"/>
          </a:xfrm>
        </p:spPr>
        <p:txBody>
          <a:bodyPr/>
          <a:lstStyle/>
          <a:p>
            <a:r>
              <a:rPr lang="en-US" b="1" smtClean="0"/>
              <a:t>PAI estimation</a:t>
            </a:r>
            <a:endParaRPr lang="en-US" b="1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E3F954-447F-42BD-BB98-44C498068014}" type="slidenum">
              <a:rPr lang="en-US" smtClean="0"/>
              <a:pPr>
                <a:defRPr/>
              </a:pPr>
              <a:t>8</a:t>
            </a:fld>
            <a:r>
              <a:rPr lang="en-US" smtClean="0"/>
              <a:t>/</a:t>
            </a:r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90153" y="2756079"/>
            <a:ext cx="151086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mtClean="0"/>
              <a:t>Transmittance</a:t>
            </a:r>
          </a:p>
          <a:p>
            <a:r>
              <a:rPr lang="en-US" smtClean="0"/>
              <a:t>PARt/PARi</a:t>
            </a:r>
            <a:endParaRPr lang="en-US"/>
          </a:p>
        </p:txBody>
      </p:sp>
      <p:cxnSp>
        <p:nvCxnSpPr>
          <p:cNvPr id="11" name="Connecteur droit avec flèche 10"/>
          <p:cNvCxnSpPr/>
          <p:nvPr/>
        </p:nvCxnSpPr>
        <p:spPr>
          <a:xfrm rot="5400000" flipH="1" flipV="1">
            <a:off x="647763" y="2502321"/>
            <a:ext cx="502276" cy="524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rot="5400000" flipH="1" flipV="1">
            <a:off x="5591105" y="2513053"/>
            <a:ext cx="502276" cy="524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5382576" y="2779689"/>
            <a:ext cx="91249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Diffuse </a:t>
            </a:r>
          </a:p>
          <a:p>
            <a:pPr algn="ctr"/>
            <a:r>
              <a:rPr lang="en-US" smtClean="0"/>
              <a:t>fraction</a:t>
            </a:r>
            <a:endParaRPr lang="en-US"/>
          </a:p>
        </p:txBody>
      </p:sp>
      <p:sp>
        <p:nvSpPr>
          <p:cNvPr id="14" name="ZoneTexte 13"/>
          <p:cNvSpPr txBox="1"/>
          <p:nvPr/>
        </p:nvSpPr>
        <p:spPr>
          <a:xfrm>
            <a:off x="2175617" y="2779691"/>
            <a:ext cx="256365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Hemispherical extinction </a:t>
            </a:r>
          </a:p>
          <a:p>
            <a:pPr algn="ctr"/>
            <a:r>
              <a:rPr lang="en-US" smtClean="0"/>
              <a:t>coefficient</a:t>
            </a:r>
            <a:endParaRPr lang="en-US"/>
          </a:p>
        </p:txBody>
      </p:sp>
      <p:cxnSp>
        <p:nvCxnSpPr>
          <p:cNvPr id="15" name="Connecteur droit avec flèche 14"/>
          <p:cNvCxnSpPr/>
          <p:nvPr/>
        </p:nvCxnSpPr>
        <p:spPr>
          <a:xfrm rot="5400000" flipH="1" flipV="1">
            <a:off x="3180610" y="2498028"/>
            <a:ext cx="502276" cy="524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6585305" y="2764666"/>
            <a:ext cx="231730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Directionnal extinction</a:t>
            </a:r>
          </a:p>
          <a:p>
            <a:pPr algn="ctr"/>
            <a:r>
              <a:rPr lang="en-US" smtClean="0"/>
              <a:t>coefficient</a:t>
            </a:r>
            <a:endParaRPr lang="en-US"/>
          </a:p>
        </p:txBody>
      </p:sp>
      <p:cxnSp>
        <p:nvCxnSpPr>
          <p:cNvPr id="17" name="Connecteur droit avec flèche 16"/>
          <p:cNvCxnSpPr/>
          <p:nvPr/>
        </p:nvCxnSpPr>
        <p:spPr>
          <a:xfrm rot="5400000" flipH="1" flipV="1">
            <a:off x="7467129" y="2483003"/>
            <a:ext cx="502276" cy="524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1711887" y="3889419"/>
            <a:ext cx="6297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Adjusting ALA and PAI over a temporal window of few days</a:t>
            </a:r>
            <a:endParaRPr lang="en-US" sz="2000"/>
          </a:p>
        </p:txBody>
      </p:sp>
      <p:graphicFrame>
        <p:nvGraphicFramePr>
          <p:cNvPr id="18" name="Objet 17"/>
          <p:cNvGraphicFramePr>
            <a:graphicFrameLocks noChangeAspect="1"/>
          </p:cNvGraphicFramePr>
          <p:nvPr/>
        </p:nvGraphicFramePr>
        <p:xfrm>
          <a:off x="597245" y="1588930"/>
          <a:ext cx="8210835" cy="690631"/>
        </p:xfrm>
        <a:graphic>
          <a:graphicData uri="http://schemas.openxmlformats.org/presentationml/2006/ole">
            <p:oleObj spid="_x0000_s8194" name="Équation" r:id="rId4" imgW="2717640" imgH="228600" progId="Equation.3">
              <p:embed/>
            </p:oleObj>
          </a:graphicData>
        </a:graphic>
      </p:graphicFrame>
      <p:graphicFrame>
        <p:nvGraphicFramePr>
          <p:cNvPr id="19" name="Objet 18"/>
          <p:cNvGraphicFramePr>
            <a:graphicFrameLocks noChangeAspect="1"/>
          </p:cNvGraphicFramePr>
          <p:nvPr/>
        </p:nvGraphicFramePr>
        <p:xfrm>
          <a:off x="3204694" y="4320863"/>
          <a:ext cx="3412900" cy="1023870"/>
        </p:xfrm>
        <a:graphic>
          <a:graphicData uri="http://schemas.openxmlformats.org/presentationml/2006/ole">
            <p:oleObj spid="_x0000_s8195" name="Équation" r:id="rId5" imgW="1523880" imgH="457200" progId="Equation.3">
              <p:embed/>
            </p:oleObj>
          </a:graphicData>
        </a:graphic>
      </p:graphicFrame>
      <p:sp>
        <p:nvSpPr>
          <p:cNvPr id="21" name="ZoneTexte 20"/>
          <p:cNvSpPr txBox="1"/>
          <p:nvPr/>
        </p:nvSpPr>
        <p:spPr>
          <a:xfrm>
            <a:off x="682580" y="5769735"/>
            <a:ext cx="8154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The Poisson model is currently used under randomly distributed vegetation elements</a:t>
            </a:r>
          </a:p>
          <a:p>
            <a:pPr algn="ctr"/>
            <a:r>
              <a:rPr lang="en-US" smtClean="0"/>
              <a:t>The radiative transfer model may be refined for specific vegetation types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53037"/>
          </a:xfrm>
        </p:spPr>
        <p:txBody>
          <a:bodyPr/>
          <a:lstStyle/>
          <a:p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results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CEOS/LPV Phenology workshop Dublin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4D94-8488-418B-A8E1-9FA93909CB50}" type="slidenum">
              <a:rPr lang="fr-FR" smtClean="0"/>
              <a:pPr/>
              <a:t>9</a:t>
            </a:fld>
            <a:endParaRPr lang="fr-FR"/>
          </a:p>
        </p:txBody>
      </p:sp>
      <p:graphicFrame>
        <p:nvGraphicFramePr>
          <p:cNvPr id="16" name="Chart 14"/>
          <p:cNvGraphicFramePr>
            <a:graphicFrameLocks/>
          </p:cNvGraphicFramePr>
          <p:nvPr/>
        </p:nvGraphicFramePr>
        <p:xfrm>
          <a:off x="4301544" y="1996225"/>
          <a:ext cx="4842456" cy="4559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641" y="1957589"/>
            <a:ext cx="4172532" cy="424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1490</TotalTime>
  <Words>776</Words>
  <Application>Microsoft Office PowerPoint</Application>
  <PresentationFormat>Affichage à l'écran (4:3)</PresentationFormat>
  <Paragraphs>218</Paragraphs>
  <Slides>20</Slides>
  <Notes>20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2" baseType="lpstr">
      <vt:lpstr>Thème Office</vt:lpstr>
      <vt:lpstr>Équation</vt:lpstr>
      <vt:lpstr>Autonomous ground systems for phenology monitoring: PAR@METER &amp; PASTiS57</vt:lpstr>
      <vt:lpstr>Introduction</vt:lpstr>
      <vt:lpstr>The sensors</vt:lpstr>
      <vt:lpstr>The recording systems</vt:lpstr>
      <vt:lpstr>PAR@METER</vt:lpstr>
      <vt:lpstr>Absolute calibration based on AERONET measurements</vt:lpstr>
      <vt:lpstr>Diapositive 7</vt:lpstr>
      <vt:lpstr>PAI estimation</vt:lpstr>
      <vt:lpstr>Some results</vt:lpstr>
      <vt:lpstr>Additional results</vt:lpstr>
      <vt:lpstr>PASTiS57</vt:lpstr>
      <vt:lpstr>Comparison with PAR sensors</vt:lpstr>
      <vt:lpstr>Why 57° towards North in the blue?</vt:lpstr>
      <vt:lpstr>Some results on phenology:  direct ground observations</vt:lpstr>
      <vt:lpstr>Typical dynamics measured by the sensors</vt:lpstr>
      <vt:lpstr>Comparison with visual notations</vt:lpstr>
      <vt:lpstr>Performances of stages estimates</vt:lpstr>
      <vt:lpstr>Conclusion</vt:lpstr>
      <vt:lpstr>Questions</vt:lpstr>
      <vt:lpstr>Need for support for PROBA-V 100m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Autonomous and automatic ground systems for phenology monitoring: PAR@METER &amp; 57PAITAR</dc:title>
  <dc:creator>baret</dc:creator>
  <cp:lastModifiedBy>baret</cp:lastModifiedBy>
  <cp:revision>21</cp:revision>
  <dcterms:created xsi:type="dcterms:W3CDTF">2010-06-17T08:16:45Z</dcterms:created>
  <dcterms:modified xsi:type="dcterms:W3CDTF">2010-06-18T09:42:11Z</dcterms:modified>
</cp:coreProperties>
</file>